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2" r:id="rId10"/>
    <p:sldId id="263" r:id="rId11"/>
    <p:sldId id="264" r:id="rId12"/>
    <p:sldId id="267" r:id="rId13"/>
    <p:sldId id="268" r:id="rId14"/>
    <p:sldId id="275" r:id="rId15"/>
    <p:sldId id="270" r:id="rId16"/>
    <p:sldId id="271" r:id="rId17"/>
    <p:sldId id="279" r:id="rId18"/>
    <p:sldId id="278" r:id="rId19"/>
    <p:sldId id="272" r:id="rId20"/>
    <p:sldId id="276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4D815A-89A7-4E66-91D2-072AF412816F}" v="323" dt="2023-06-21T08:37:45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7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7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right" userId="32253620-680a-4c4f-a47c-1f5c62b844d1" providerId="ADAL" clId="{664D815A-89A7-4E66-91D2-072AF412816F}"/>
    <pc:docChg chg="undo custSel addSld delSld modSld sldOrd">
      <pc:chgData name="Sean Wright" userId="32253620-680a-4c4f-a47c-1f5c62b844d1" providerId="ADAL" clId="{664D815A-89A7-4E66-91D2-072AF412816F}" dt="2023-06-21T08:37:45.200" v="1460" actId="313"/>
      <pc:docMkLst>
        <pc:docMk/>
      </pc:docMkLst>
      <pc:sldChg chg="addSp delSp modSp mod">
        <pc:chgData name="Sean Wright" userId="32253620-680a-4c4f-a47c-1f5c62b844d1" providerId="ADAL" clId="{664D815A-89A7-4E66-91D2-072AF412816F}" dt="2023-06-17T13:28:30.075" v="1066" actId="1076"/>
        <pc:sldMkLst>
          <pc:docMk/>
          <pc:sldMk cId="2543469984" sldId="256"/>
        </pc:sldMkLst>
        <pc:picChg chg="del">
          <ac:chgData name="Sean Wright" userId="32253620-680a-4c4f-a47c-1f5c62b844d1" providerId="ADAL" clId="{664D815A-89A7-4E66-91D2-072AF412816F}" dt="2023-06-17T13:26:08.797" v="1047" actId="478"/>
          <ac:picMkLst>
            <pc:docMk/>
            <pc:sldMk cId="2543469984" sldId="256"/>
            <ac:picMk id="5" creationId="{73586F54-CB97-8926-E0ED-2A2745FE0D31}"/>
          </ac:picMkLst>
        </pc:picChg>
        <pc:picChg chg="add del mod">
          <ac:chgData name="Sean Wright" userId="32253620-680a-4c4f-a47c-1f5c62b844d1" providerId="ADAL" clId="{664D815A-89A7-4E66-91D2-072AF412816F}" dt="2023-06-17T13:28:24.088" v="1063" actId="478"/>
          <ac:picMkLst>
            <pc:docMk/>
            <pc:sldMk cId="2543469984" sldId="256"/>
            <ac:picMk id="5122" creationId="{EA2C3D2C-EA34-A4DF-421C-9A4BABC140C1}"/>
          </ac:picMkLst>
        </pc:picChg>
        <pc:picChg chg="add mod">
          <ac:chgData name="Sean Wright" userId="32253620-680a-4c4f-a47c-1f5c62b844d1" providerId="ADAL" clId="{664D815A-89A7-4E66-91D2-072AF412816F}" dt="2023-06-17T13:28:30.075" v="1066" actId="1076"/>
          <ac:picMkLst>
            <pc:docMk/>
            <pc:sldMk cId="2543469984" sldId="256"/>
            <ac:picMk id="5124" creationId="{C64A7CA8-46D3-E862-37D1-ED2404C68F2C}"/>
          </ac:picMkLst>
        </pc:picChg>
      </pc:sldChg>
      <pc:sldChg chg="addSp modSp">
        <pc:chgData name="Sean Wright" userId="32253620-680a-4c4f-a47c-1f5c62b844d1" providerId="ADAL" clId="{664D815A-89A7-4E66-91D2-072AF412816F}" dt="2023-06-14T18:08:19.596" v="5"/>
        <pc:sldMkLst>
          <pc:docMk/>
          <pc:sldMk cId="2160842387" sldId="257"/>
        </pc:sldMkLst>
        <pc:picChg chg="add mod">
          <ac:chgData name="Sean Wright" userId="32253620-680a-4c4f-a47c-1f5c62b844d1" providerId="ADAL" clId="{664D815A-89A7-4E66-91D2-072AF412816F}" dt="2023-06-14T18:07:36.441" v="0"/>
          <ac:picMkLst>
            <pc:docMk/>
            <pc:sldMk cId="2160842387" sldId="257"/>
            <ac:picMk id="6" creationId="{384D42D2-DD55-FEC9-AC4E-DAFD1875D2D6}"/>
          </ac:picMkLst>
        </pc:picChg>
        <pc:picChg chg="add mod">
          <ac:chgData name="Sean Wright" userId="32253620-680a-4c4f-a47c-1f5c62b844d1" providerId="ADAL" clId="{664D815A-89A7-4E66-91D2-072AF412816F}" dt="2023-06-14T18:07:45.002" v="2" actId="1076"/>
          <ac:picMkLst>
            <pc:docMk/>
            <pc:sldMk cId="2160842387" sldId="257"/>
            <ac:picMk id="7" creationId="{6235F6E4-3308-4C63-D3ED-DF493652A9F1}"/>
          </ac:picMkLst>
        </pc:picChg>
        <pc:picChg chg="add mod">
          <ac:chgData name="Sean Wright" userId="32253620-680a-4c4f-a47c-1f5c62b844d1" providerId="ADAL" clId="{664D815A-89A7-4E66-91D2-072AF412816F}" dt="2023-06-14T18:07:44.066" v="1" actId="1076"/>
          <ac:picMkLst>
            <pc:docMk/>
            <pc:sldMk cId="2160842387" sldId="257"/>
            <ac:picMk id="8" creationId="{FDAF5FBB-AABD-C898-0E76-AC76D2029B14}"/>
          </ac:picMkLst>
        </pc:picChg>
        <pc:picChg chg="add mod">
          <ac:chgData name="Sean Wright" userId="32253620-680a-4c4f-a47c-1f5c62b844d1" providerId="ADAL" clId="{664D815A-89A7-4E66-91D2-072AF412816F}" dt="2023-06-14T18:07:36.441" v="0"/>
          <ac:picMkLst>
            <pc:docMk/>
            <pc:sldMk cId="2160842387" sldId="257"/>
            <ac:picMk id="9" creationId="{2F8045F0-0B51-1711-DA54-39C6431CFEE3}"/>
          </ac:picMkLst>
        </pc:picChg>
        <pc:picChg chg="add mod">
          <ac:chgData name="Sean Wright" userId="32253620-680a-4c4f-a47c-1f5c62b844d1" providerId="ADAL" clId="{664D815A-89A7-4E66-91D2-072AF412816F}" dt="2023-06-14T18:08:19.596" v="5"/>
          <ac:picMkLst>
            <pc:docMk/>
            <pc:sldMk cId="2160842387" sldId="257"/>
            <ac:picMk id="10" creationId="{621EDD61-EE09-3C0E-DD0D-0836F83DF07B}"/>
          </ac:picMkLst>
        </pc:picChg>
        <pc:picChg chg="add mod">
          <ac:chgData name="Sean Wright" userId="32253620-680a-4c4f-a47c-1f5c62b844d1" providerId="ADAL" clId="{664D815A-89A7-4E66-91D2-072AF412816F}" dt="2023-06-14T18:07:45.966" v="3" actId="1076"/>
          <ac:picMkLst>
            <pc:docMk/>
            <pc:sldMk cId="2160842387" sldId="257"/>
            <ac:picMk id="11" creationId="{D31FAB1F-35A7-98CF-8C4C-63E80ECE257A}"/>
          </ac:picMkLst>
        </pc:picChg>
      </pc:sldChg>
      <pc:sldChg chg="addSp delSp modSp add mod chgLayout">
        <pc:chgData name="Sean Wright" userId="32253620-680a-4c4f-a47c-1f5c62b844d1" providerId="ADAL" clId="{664D815A-89A7-4E66-91D2-072AF412816F}" dt="2023-06-14T18:16:06.358" v="192" actId="20577"/>
        <pc:sldMkLst>
          <pc:docMk/>
          <pc:sldMk cId="2120119531" sldId="258"/>
        </pc:sldMkLst>
        <pc:spChg chg="add mod ord">
          <ac:chgData name="Sean Wright" userId="32253620-680a-4c4f-a47c-1f5c62b844d1" providerId="ADAL" clId="{664D815A-89A7-4E66-91D2-072AF412816F}" dt="2023-06-14T18:16:06.358" v="192" actId="20577"/>
          <ac:spMkLst>
            <pc:docMk/>
            <pc:sldMk cId="2120119531" sldId="258"/>
            <ac:spMk id="2" creationId="{C37151FE-608E-4548-5BAD-6B8FE343BDA6}"/>
          </ac:spMkLst>
        </pc:spChg>
        <pc:spChg chg="mod ord">
          <ac:chgData name="Sean Wright" userId="32253620-680a-4c4f-a47c-1f5c62b844d1" providerId="ADAL" clId="{664D815A-89A7-4E66-91D2-072AF412816F}" dt="2023-06-14T18:09:13.087" v="35" actId="700"/>
          <ac:spMkLst>
            <pc:docMk/>
            <pc:sldMk cId="2120119531" sldId="258"/>
            <ac:spMk id="4" creationId="{0432C349-4CA9-A433-EE71-895C313D152E}"/>
          </ac:spMkLst>
        </pc:spChg>
        <pc:picChg chg="del">
          <ac:chgData name="Sean Wright" userId="32253620-680a-4c4f-a47c-1f5c62b844d1" providerId="ADAL" clId="{664D815A-89A7-4E66-91D2-072AF412816F}" dt="2023-06-14T18:08:35.329" v="12" actId="478"/>
          <ac:picMkLst>
            <pc:docMk/>
            <pc:sldMk cId="2120119531" sldId="258"/>
            <ac:picMk id="6" creationId="{384D42D2-DD55-FEC9-AC4E-DAFD1875D2D6}"/>
          </ac:picMkLst>
        </pc:picChg>
        <pc:picChg chg="del">
          <ac:chgData name="Sean Wright" userId="32253620-680a-4c4f-a47c-1f5c62b844d1" providerId="ADAL" clId="{664D815A-89A7-4E66-91D2-072AF412816F}" dt="2023-06-14T18:08:33.481" v="9" actId="478"/>
          <ac:picMkLst>
            <pc:docMk/>
            <pc:sldMk cId="2120119531" sldId="258"/>
            <ac:picMk id="7" creationId="{6235F6E4-3308-4C63-D3ED-DF493652A9F1}"/>
          </ac:picMkLst>
        </pc:picChg>
        <pc:picChg chg="del">
          <ac:chgData name="Sean Wright" userId="32253620-680a-4c4f-a47c-1f5c62b844d1" providerId="ADAL" clId="{664D815A-89A7-4E66-91D2-072AF412816F}" dt="2023-06-14T18:08:34.903" v="11" actId="478"/>
          <ac:picMkLst>
            <pc:docMk/>
            <pc:sldMk cId="2120119531" sldId="258"/>
            <ac:picMk id="8" creationId="{FDAF5FBB-AABD-C898-0E76-AC76D2029B14}"/>
          </ac:picMkLst>
        </pc:picChg>
        <pc:picChg chg="del">
          <ac:chgData name="Sean Wright" userId="32253620-680a-4c4f-a47c-1f5c62b844d1" providerId="ADAL" clId="{664D815A-89A7-4E66-91D2-072AF412816F}" dt="2023-06-14T18:08:33.915" v="10" actId="478"/>
          <ac:picMkLst>
            <pc:docMk/>
            <pc:sldMk cId="2120119531" sldId="258"/>
            <ac:picMk id="9" creationId="{2F8045F0-0B51-1711-DA54-39C6431CFEE3}"/>
          </ac:picMkLst>
        </pc:picChg>
        <pc:picChg chg="del">
          <ac:chgData name="Sean Wright" userId="32253620-680a-4c4f-a47c-1f5c62b844d1" providerId="ADAL" clId="{664D815A-89A7-4E66-91D2-072AF412816F}" dt="2023-06-14T18:08:32.200" v="7" actId="478"/>
          <ac:picMkLst>
            <pc:docMk/>
            <pc:sldMk cId="2120119531" sldId="258"/>
            <ac:picMk id="10" creationId="{621EDD61-EE09-3C0E-DD0D-0836F83DF07B}"/>
          </ac:picMkLst>
        </pc:picChg>
        <pc:picChg chg="del">
          <ac:chgData name="Sean Wright" userId="32253620-680a-4c4f-a47c-1f5c62b844d1" providerId="ADAL" clId="{664D815A-89A7-4E66-91D2-072AF412816F}" dt="2023-06-14T18:08:32.765" v="8" actId="478"/>
          <ac:picMkLst>
            <pc:docMk/>
            <pc:sldMk cId="2120119531" sldId="258"/>
            <ac:picMk id="11" creationId="{D31FAB1F-35A7-98CF-8C4C-63E80ECE257A}"/>
          </ac:picMkLst>
        </pc:picChg>
      </pc:sldChg>
      <pc:sldChg chg="addSp delSp modSp new mod ord setBg">
        <pc:chgData name="Sean Wright" userId="32253620-680a-4c4f-a47c-1f5c62b844d1" providerId="ADAL" clId="{664D815A-89A7-4E66-91D2-072AF412816F}" dt="2023-06-14T18:37:47.100" v="263"/>
        <pc:sldMkLst>
          <pc:docMk/>
          <pc:sldMk cId="977151119" sldId="259"/>
        </pc:sldMkLst>
        <pc:spChg chg="mod">
          <ac:chgData name="Sean Wright" userId="32253620-680a-4c4f-a47c-1f5c62b844d1" providerId="ADAL" clId="{664D815A-89A7-4E66-91D2-072AF412816F}" dt="2023-06-14T18:16:29.006" v="212" actId="20577"/>
          <ac:spMkLst>
            <pc:docMk/>
            <pc:sldMk cId="977151119" sldId="259"/>
            <ac:spMk id="2" creationId="{17CBF1A6-34B1-9B2D-1461-06E62ACEECDB}"/>
          </ac:spMkLst>
        </pc:spChg>
        <pc:spChg chg="del">
          <ac:chgData name="Sean Wright" userId="32253620-680a-4c4f-a47c-1f5c62b844d1" providerId="ADAL" clId="{664D815A-89A7-4E66-91D2-072AF412816F}" dt="2023-06-14T18:16:35.404" v="213" actId="478"/>
          <ac:spMkLst>
            <pc:docMk/>
            <pc:sldMk cId="977151119" sldId="259"/>
            <ac:spMk id="3" creationId="{659707BF-438C-C13E-A83A-5F7AE5C4A207}"/>
          </ac:spMkLst>
        </pc:spChg>
        <pc:spChg chg="add del">
          <ac:chgData name="Sean Wright" userId="32253620-680a-4c4f-a47c-1f5c62b844d1" providerId="ADAL" clId="{664D815A-89A7-4E66-91D2-072AF412816F}" dt="2023-06-14T18:26:08.468" v="215" actId="22"/>
          <ac:spMkLst>
            <pc:docMk/>
            <pc:sldMk cId="977151119" sldId="259"/>
            <ac:spMk id="5" creationId="{8EEB0387-4F22-C24A-4E60-C107CB8FFDE9}"/>
          </ac:spMkLst>
        </pc:spChg>
        <pc:picChg chg="add del mod">
          <ac:chgData name="Sean Wright" userId="32253620-680a-4c4f-a47c-1f5c62b844d1" providerId="ADAL" clId="{664D815A-89A7-4E66-91D2-072AF412816F}" dt="2023-06-14T18:28:01.431" v="221" actId="478"/>
          <ac:picMkLst>
            <pc:docMk/>
            <pc:sldMk cId="977151119" sldId="259"/>
            <ac:picMk id="7" creationId="{B255C0E2-0E9E-63E5-0A26-0A2E61C43F6D}"/>
          </ac:picMkLst>
        </pc:picChg>
        <pc:picChg chg="add del mod">
          <ac:chgData name="Sean Wright" userId="32253620-680a-4c4f-a47c-1f5c62b844d1" providerId="ADAL" clId="{664D815A-89A7-4E66-91D2-072AF412816F}" dt="2023-06-14T18:28:22.401" v="228" actId="478"/>
          <ac:picMkLst>
            <pc:docMk/>
            <pc:sldMk cId="977151119" sldId="259"/>
            <ac:picMk id="9" creationId="{4AD9C8B8-7F72-40EE-DA87-A2C5697FD13D}"/>
          </ac:picMkLst>
        </pc:picChg>
        <pc:picChg chg="add del mod">
          <ac:chgData name="Sean Wright" userId="32253620-680a-4c4f-a47c-1f5c62b844d1" providerId="ADAL" clId="{664D815A-89A7-4E66-91D2-072AF412816F}" dt="2023-06-14T18:29:24.591" v="233" actId="478"/>
          <ac:picMkLst>
            <pc:docMk/>
            <pc:sldMk cId="977151119" sldId="259"/>
            <ac:picMk id="11" creationId="{B8794F0D-F169-495D-CC0B-E3AEF4EC479E}"/>
          </ac:picMkLst>
        </pc:picChg>
        <pc:picChg chg="add del mod">
          <ac:chgData name="Sean Wright" userId="32253620-680a-4c4f-a47c-1f5c62b844d1" providerId="ADAL" clId="{664D815A-89A7-4E66-91D2-072AF412816F}" dt="2023-06-14T18:33:15.488" v="237" actId="478"/>
          <ac:picMkLst>
            <pc:docMk/>
            <pc:sldMk cId="977151119" sldId="259"/>
            <ac:picMk id="13" creationId="{5E641AF0-8693-55D2-809C-277D619A3825}"/>
          </ac:picMkLst>
        </pc:picChg>
        <pc:picChg chg="add del mod">
          <ac:chgData name="Sean Wright" userId="32253620-680a-4c4f-a47c-1f5c62b844d1" providerId="ADAL" clId="{664D815A-89A7-4E66-91D2-072AF412816F}" dt="2023-06-14T18:33:21.990" v="242" actId="478"/>
          <ac:picMkLst>
            <pc:docMk/>
            <pc:sldMk cId="977151119" sldId="259"/>
            <ac:picMk id="15" creationId="{1B05049F-DC09-5F6C-FC9A-0339562A7D4D}"/>
          </ac:picMkLst>
        </pc:picChg>
        <pc:picChg chg="add del mod">
          <ac:chgData name="Sean Wright" userId="32253620-680a-4c4f-a47c-1f5c62b844d1" providerId="ADAL" clId="{664D815A-89A7-4E66-91D2-072AF412816F}" dt="2023-06-14T18:35:16.484" v="245" actId="478"/>
          <ac:picMkLst>
            <pc:docMk/>
            <pc:sldMk cId="977151119" sldId="259"/>
            <ac:picMk id="17" creationId="{762E6D4B-9E59-299F-7615-B7705245B1EB}"/>
          </ac:picMkLst>
        </pc:picChg>
        <pc:picChg chg="add del mod">
          <ac:chgData name="Sean Wright" userId="32253620-680a-4c4f-a47c-1f5c62b844d1" providerId="ADAL" clId="{664D815A-89A7-4E66-91D2-072AF412816F}" dt="2023-06-14T18:36:34.444" v="249" actId="478"/>
          <ac:picMkLst>
            <pc:docMk/>
            <pc:sldMk cId="977151119" sldId="259"/>
            <ac:picMk id="19" creationId="{F882A76B-68A0-E746-E109-3954E7ED776C}"/>
          </ac:picMkLst>
        </pc:picChg>
        <pc:picChg chg="add del mod">
          <ac:chgData name="Sean Wright" userId="32253620-680a-4c4f-a47c-1f5c62b844d1" providerId="ADAL" clId="{664D815A-89A7-4E66-91D2-072AF412816F}" dt="2023-06-14T18:37:00.013" v="256" actId="478"/>
          <ac:picMkLst>
            <pc:docMk/>
            <pc:sldMk cId="977151119" sldId="259"/>
            <ac:picMk id="21" creationId="{C24B2293-D273-173F-494E-C7075D11D227}"/>
          </ac:picMkLst>
        </pc:picChg>
        <pc:picChg chg="add mod">
          <ac:chgData name="Sean Wright" userId="32253620-680a-4c4f-a47c-1f5c62b844d1" providerId="ADAL" clId="{664D815A-89A7-4E66-91D2-072AF412816F}" dt="2023-06-14T18:37:39.250" v="260" actId="1076"/>
          <ac:picMkLst>
            <pc:docMk/>
            <pc:sldMk cId="977151119" sldId="259"/>
            <ac:picMk id="23" creationId="{59027878-1048-5DA2-6F95-95E61BE54771}"/>
          </ac:picMkLst>
        </pc:picChg>
      </pc:sldChg>
      <pc:sldChg chg="addSp delSp modSp add mod modAnim">
        <pc:chgData name="Sean Wright" userId="32253620-680a-4c4f-a47c-1f5c62b844d1" providerId="ADAL" clId="{664D815A-89A7-4E66-91D2-072AF412816F}" dt="2023-06-14T18:40:41.495" v="337" actId="1076"/>
        <pc:sldMkLst>
          <pc:docMk/>
          <pc:sldMk cId="2193742499" sldId="260"/>
        </pc:sldMkLst>
        <pc:spChg chg="mod">
          <ac:chgData name="Sean Wright" userId="32253620-680a-4c4f-a47c-1f5c62b844d1" providerId="ADAL" clId="{664D815A-89A7-4E66-91D2-072AF412816F}" dt="2023-06-14T18:40:03.651" v="331"/>
          <ac:spMkLst>
            <pc:docMk/>
            <pc:sldMk cId="2193742499" sldId="260"/>
            <ac:spMk id="2" creationId="{C37151FE-608E-4548-5BAD-6B8FE343BDA6}"/>
          </ac:spMkLst>
        </pc:spChg>
        <pc:spChg chg="mod">
          <ac:chgData name="Sean Wright" userId="32253620-680a-4c4f-a47c-1f5c62b844d1" providerId="ADAL" clId="{664D815A-89A7-4E66-91D2-072AF412816F}" dt="2023-06-14T18:38:05.926" v="265" actId="6549"/>
          <ac:spMkLst>
            <pc:docMk/>
            <pc:sldMk cId="2193742499" sldId="260"/>
            <ac:spMk id="4" creationId="{0432C349-4CA9-A433-EE71-895C313D152E}"/>
          </ac:spMkLst>
        </pc:spChg>
        <pc:spChg chg="add del mod">
          <ac:chgData name="Sean Wright" userId="32253620-680a-4c4f-a47c-1f5c62b844d1" providerId="ADAL" clId="{664D815A-89A7-4E66-91D2-072AF412816F}" dt="2023-06-14T18:40:35.749" v="335" actId="478"/>
          <ac:spMkLst>
            <pc:docMk/>
            <pc:sldMk cId="2193742499" sldId="260"/>
            <ac:spMk id="6" creationId="{937B6CF5-A316-E0D6-07E6-BFBB3A14590F}"/>
          </ac:spMkLst>
        </pc:spChg>
        <pc:picChg chg="add mod">
          <ac:chgData name="Sean Wright" userId="32253620-680a-4c4f-a47c-1f5c62b844d1" providerId="ADAL" clId="{664D815A-89A7-4E66-91D2-072AF412816F}" dt="2023-06-14T18:40:41.495" v="337" actId="1076"/>
          <ac:picMkLst>
            <pc:docMk/>
            <pc:sldMk cId="2193742499" sldId="260"/>
            <ac:picMk id="5" creationId="{5ABF56BB-4E8B-5F40-0A14-8EC1EE73DC30}"/>
          </ac:picMkLst>
        </pc:picChg>
      </pc:sldChg>
      <pc:sldChg chg="new del ord">
        <pc:chgData name="Sean Wright" userId="32253620-680a-4c4f-a47c-1f5c62b844d1" providerId="ADAL" clId="{664D815A-89A7-4E66-91D2-072AF412816F}" dt="2023-06-14T18:41:15.511" v="341" actId="47"/>
        <pc:sldMkLst>
          <pc:docMk/>
          <pc:sldMk cId="265349748" sldId="261"/>
        </pc:sldMkLst>
      </pc:sldChg>
      <pc:sldChg chg="modSp add mod ord">
        <pc:chgData name="Sean Wright" userId="32253620-680a-4c4f-a47c-1f5c62b844d1" providerId="ADAL" clId="{664D815A-89A7-4E66-91D2-072AF412816F}" dt="2023-06-14T18:47:22.974" v="495" actId="6549"/>
        <pc:sldMkLst>
          <pc:docMk/>
          <pc:sldMk cId="1836066459" sldId="261"/>
        </pc:sldMkLst>
        <pc:spChg chg="mod">
          <ac:chgData name="Sean Wright" userId="32253620-680a-4c4f-a47c-1f5c62b844d1" providerId="ADAL" clId="{664D815A-89A7-4E66-91D2-072AF412816F}" dt="2023-06-14T18:47:22.974" v="495" actId="6549"/>
          <ac:spMkLst>
            <pc:docMk/>
            <pc:sldMk cId="1836066459" sldId="261"/>
            <ac:spMk id="2" creationId="{C37151FE-608E-4548-5BAD-6B8FE343BDA6}"/>
          </ac:spMkLst>
        </pc:spChg>
        <pc:spChg chg="mod">
          <ac:chgData name="Sean Wright" userId="32253620-680a-4c4f-a47c-1f5c62b844d1" providerId="ADAL" clId="{664D815A-89A7-4E66-91D2-072AF412816F}" dt="2023-06-14T18:41:27.302" v="351" actId="20577"/>
          <ac:spMkLst>
            <pc:docMk/>
            <pc:sldMk cId="1836066459" sldId="261"/>
            <ac:spMk id="4" creationId="{0432C349-4CA9-A433-EE71-895C313D152E}"/>
          </ac:spMkLst>
        </pc:spChg>
      </pc:sldChg>
      <pc:sldChg chg="modSp add mod">
        <pc:chgData name="Sean Wright" userId="32253620-680a-4c4f-a47c-1f5c62b844d1" providerId="ADAL" clId="{664D815A-89A7-4E66-91D2-072AF412816F}" dt="2023-06-14T19:02:30.447" v="540" actId="14100"/>
        <pc:sldMkLst>
          <pc:docMk/>
          <pc:sldMk cId="2539797750" sldId="262"/>
        </pc:sldMkLst>
        <pc:spChg chg="mod">
          <ac:chgData name="Sean Wright" userId="32253620-680a-4c4f-a47c-1f5c62b844d1" providerId="ADAL" clId="{664D815A-89A7-4E66-91D2-072AF412816F}" dt="2023-06-14T19:02:30.447" v="540" actId="14100"/>
          <ac:spMkLst>
            <pc:docMk/>
            <pc:sldMk cId="2539797750" sldId="262"/>
            <ac:spMk id="2" creationId="{C37151FE-608E-4548-5BAD-6B8FE343BDA6}"/>
          </ac:spMkLst>
        </pc:spChg>
        <pc:spChg chg="mod">
          <ac:chgData name="Sean Wright" userId="32253620-680a-4c4f-a47c-1f5c62b844d1" providerId="ADAL" clId="{664D815A-89A7-4E66-91D2-072AF412816F}" dt="2023-06-14T18:43:58.355" v="472" actId="20577"/>
          <ac:spMkLst>
            <pc:docMk/>
            <pc:sldMk cId="2539797750" sldId="262"/>
            <ac:spMk id="4" creationId="{0432C349-4CA9-A433-EE71-895C313D152E}"/>
          </ac:spMkLst>
        </pc:spChg>
      </pc:sldChg>
      <pc:sldChg chg="new del">
        <pc:chgData name="Sean Wright" userId="32253620-680a-4c4f-a47c-1f5c62b844d1" providerId="ADAL" clId="{664D815A-89A7-4E66-91D2-072AF412816F}" dt="2023-06-14T19:02:43.691" v="542" actId="47"/>
        <pc:sldMkLst>
          <pc:docMk/>
          <pc:sldMk cId="1472169949" sldId="263"/>
        </pc:sldMkLst>
      </pc:sldChg>
      <pc:sldChg chg="addSp modSp add mod">
        <pc:chgData name="Sean Wright" userId="32253620-680a-4c4f-a47c-1f5c62b844d1" providerId="ADAL" clId="{664D815A-89A7-4E66-91D2-072AF412816F}" dt="2023-06-14T19:04:18.969" v="551" actId="14100"/>
        <pc:sldMkLst>
          <pc:docMk/>
          <pc:sldMk cId="2716534400" sldId="263"/>
        </pc:sldMkLst>
        <pc:spChg chg="mod">
          <ac:chgData name="Sean Wright" userId="32253620-680a-4c4f-a47c-1f5c62b844d1" providerId="ADAL" clId="{664D815A-89A7-4E66-91D2-072AF412816F}" dt="2023-06-14T19:03:33.557" v="548" actId="27636"/>
          <ac:spMkLst>
            <pc:docMk/>
            <pc:sldMk cId="2716534400" sldId="263"/>
            <ac:spMk id="2" creationId="{C37151FE-608E-4548-5BAD-6B8FE343BDA6}"/>
          </ac:spMkLst>
        </pc:spChg>
        <pc:spChg chg="add mod">
          <ac:chgData name="Sean Wright" userId="32253620-680a-4c4f-a47c-1f5c62b844d1" providerId="ADAL" clId="{664D815A-89A7-4E66-91D2-072AF412816F}" dt="2023-06-14T19:04:18.969" v="551" actId="14100"/>
          <ac:spMkLst>
            <pc:docMk/>
            <pc:sldMk cId="2716534400" sldId="263"/>
            <ac:spMk id="5" creationId="{744BF9FB-0F4F-71CF-975F-4AD85D9909C6}"/>
          </ac:spMkLst>
        </pc:spChg>
      </pc:sldChg>
      <pc:sldChg chg="addSp delSp modSp add mod">
        <pc:chgData name="Sean Wright" userId="32253620-680a-4c4f-a47c-1f5c62b844d1" providerId="ADAL" clId="{664D815A-89A7-4E66-91D2-072AF412816F}" dt="2023-06-14T19:08:11.418" v="664" actId="14100"/>
        <pc:sldMkLst>
          <pc:docMk/>
          <pc:sldMk cId="79427155" sldId="264"/>
        </pc:sldMkLst>
        <pc:spChg chg="add del mod">
          <ac:chgData name="Sean Wright" userId="32253620-680a-4c4f-a47c-1f5c62b844d1" providerId="ADAL" clId="{664D815A-89A7-4E66-91D2-072AF412816F}" dt="2023-06-14T19:08:11.418" v="664" actId="14100"/>
          <ac:spMkLst>
            <pc:docMk/>
            <pc:sldMk cId="79427155" sldId="264"/>
            <ac:spMk id="2" creationId="{C37151FE-608E-4548-5BAD-6B8FE343BDA6}"/>
          </ac:spMkLst>
        </pc:spChg>
        <pc:spChg chg="add del">
          <ac:chgData name="Sean Wright" userId="32253620-680a-4c4f-a47c-1f5c62b844d1" providerId="ADAL" clId="{664D815A-89A7-4E66-91D2-072AF412816F}" dt="2023-06-14T19:04:55.734" v="554"/>
          <ac:spMkLst>
            <pc:docMk/>
            <pc:sldMk cId="79427155" sldId="264"/>
            <ac:spMk id="3" creationId="{B5FBA474-4A6B-DA70-B61E-DA451A8BC4C5}"/>
          </ac:spMkLst>
        </pc:spChg>
        <pc:spChg chg="mod">
          <ac:chgData name="Sean Wright" userId="32253620-680a-4c4f-a47c-1f5c62b844d1" providerId="ADAL" clId="{664D815A-89A7-4E66-91D2-072AF412816F}" dt="2023-06-14T19:07:01.178" v="657" actId="20577"/>
          <ac:spMkLst>
            <pc:docMk/>
            <pc:sldMk cId="79427155" sldId="264"/>
            <ac:spMk id="4" creationId="{0432C349-4CA9-A433-EE71-895C313D152E}"/>
          </ac:spMkLst>
        </pc:spChg>
        <pc:spChg chg="del mod">
          <ac:chgData name="Sean Wright" userId="32253620-680a-4c4f-a47c-1f5c62b844d1" providerId="ADAL" clId="{664D815A-89A7-4E66-91D2-072AF412816F}" dt="2023-06-14T19:07:08.351" v="659" actId="478"/>
          <ac:spMkLst>
            <pc:docMk/>
            <pc:sldMk cId="79427155" sldId="264"/>
            <ac:spMk id="5" creationId="{744BF9FB-0F4F-71CF-975F-4AD85D9909C6}"/>
          </ac:spMkLst>
        </pc:spChg>
        <pc:spChg chg="add del mod">
          <ac:chgData name="Sean Wright" userId="32253620-680a-4c4f-a47c-1f5c62b844d1" providerId="ADAL" clId="{664D815A-89A7-4E66-91D2-072AF412816F}" dt="2023-06-14T19:05:03.485" v="560"/>
          <ac:spMkLst>
            <pc:docMk/>
            <pc:sldMk cId="79427155" sldId="264"/>
            <ac:spMk id="6" creationId="{00CA90CA-895E-A4F0-7F7A-38C69FE4C896}"/>
          </ac:spMkLst>
        </pc:spChg>
        <pc:spChg chg="add del mod">
          <ac:chgData name="Sean Wright" userId="32253620-680a-4c4f-a47c-1f5c62b844d1" providerId="ADAL" clId="{664D815A-89A7-4E66-91D2-072AF412816F}" dt="2023-06-14T19:05:06.806" v="562"/>
          <ac:spMkLst>
            <pc:docMk/>
            <pc:sldMk cId="79427155" sldId="264"/>
            <ac:spMk id="7" creationId="{364C25F0-F30A-F7C8-F11E-59181DC3161C}"/>
          </ac:spMkLst>
        </pc:spChg>
        <pc:spChg chg="add del mod">
          <ac:chgData name="Sean Wright" userId="32253620-680a-4c4f-a47c-1f5c62b844d1" providerId="ADAL" clId="{664D815A-89A7-4E66-91D2-072AF412816F}" dt="2023-06-14T19:05:29.657" v="564"/>
          <ac:spMkLst>
            <pc:docMk/>
            <pc:sldMk cId="79427155" sldId="264"/>
            <ac:spMk id="8" creationId="{77ED2430-CB14-9AFA-1D6F-160B3F1745C9}"/>
          </ac:spMkLst>
        </pc:spChg>
      </pc:sldChg>
      <pc:sldChg chg="addSp delSp modSp add mod modAnim">
        <pc:chgData name="Sean Wright" userId="32253620-680a-4c4f-a47c-1f5c62b844d1" providerId="ADAL" clId="{664D815A-89A7-4E66-91D2-072AF412816F}" dt="2023-06-17T13:27:38.559" v="1062" actId="1076"/>
        <pc:sldMkLst>
          <pc:docMk/>
          <pc:sldMk cId="3718647022" sldId="265"/>
        </pc:sldMkLst>
        <pc:spChg chg="mod">
          <ac:chgData name="Sean Wright" userId="32253620-680a-4c4f-a47c-1f5c62b844d1" providerId="ADAL" clId="{664D815A-89A7-4E66-91D2-072AF412816F}" dt="2023-06-14T19:11:26.184" v="668" actId="20577"/>
          <ac:spMkLst>
            <pc:docMk/>
            <pc:sldMk cId="3718647022" sldId="265"/>
            <ac:spMk id="2" creationId="{C37151FE-608E-4548-5BAD-6B8FE343BDA6}"/>
          </ac:spMkLst>
        </pc:spChg>
        <pc:spChg chg="mod">
          <ac:chgData name="Sean Wright" userId="32253620-680a-4c4f-a47c-1f5c62b844d1" providerId="ADAL" clId="{664D815A-89A7-4E66-91D2-072AF412816F}" dt="2023-06-14T19:14:03.462" v="697" actId="20577"/>
          <ac:spMkLst>
            <pc:docMk/>
            <pc:sldMk cId="3718647022" sldId="265"/>
            <ac:spMk id="4" creationId="{0432C349-4CA9-A433-EE71-895C313D152E}"/>
          </ac:spMkLst>
        </pc:spChg>
        <pc:spChg chg="add del mod">
          <ac:chgData name="Sean Wright" userId="32253620-680a-4c4f-a47c-1f5c62b844d1" providerId="ADAL" clId="{664D815A-89A7-4E66-91D2-072AF412816F}" dt="2023-06-14T19:13:09.237" v="680" actId="478"/>
          <ac:spMkLst>
            <pc:docMk/>
            <pc:sldMk cId="3718647022" sldId="265"/>
            <ac:spMk id="9" creationId="{EBDA8AA7-54D7-D765-03A7-F0E5C5EC8193}"/>
          </ac:spMkLst>
        </pc:spChg>
        <pc:picChg chg="del">
          <ac:chgData name="Sean Wright" userId="32253620-680a-4c4f-a47c-1f5c62b844d1" providerId="ADAL" clId="{664D815A-89A7-4E66-91D2-072AF412816F}" dt="2023-06-14T19:11:20.974" v="666" actId="478"/>
          <ac:picMkLst>
            <pc:docMk/>
            <pc:sldMk cId="3718647022" sldId="265"/>
            <ac:picMk id="5" creationId="{5ABF56BB-4E8B-5F40-0A14-8EC1EE73DC30}"/>
          </ac:picMkLst>
        </pc:picChg>
        <pc:picChg chg="add mod ord">
          <ac:chgData name="Sean Wright" userId="32253620-680a-4c4f-a47c-1f5c62b844d1" providerId="ADAL" clId="{664D815A-89A7-4E66-91D2-072AF412816F}" dt="2023-06-14T19:12:50.502" v="676" actId="1076"/>
          <ac:picMkLst>
            <pc:docMk/>
            <pc:sldMk cId="3718647022" sldId="265"/>
            <ac:picMk id="6" creationId="{FE5C0BD4-01C2-6CAB-E4E2-975E9DD83DA2}"/>
          </ac:picMkLst>
        </pc:picChg>
        <pc:picChg chg="add mod">
          <ac:chgData name="Sean Wright" userId="32253620-680a-4c4f-a47c-1f5c62b844d1" providerId="ADAL" clId="{664D815A-89A7-4E66-91D2-072AF412816F}" dt="2023-06-17T13:27:38.559" v="1062" actId="1076"/>
          <ac:picMkLst>
            <pc:docMk/>
            <pc:sldMk cId="3718647022" sldId="265"/>
            <ac:picMk id="8" creationId="{1094E153-309A-76F4-60DB-3FA9777EBEB2}"/>
          </ac:picMkLst>
        </pc:picChg>
        <pc:picChg chg="add mod">
          <ac:chgData name="Sean Wright" userId="32253620-680a-4c4f-a47c-1f5c62b844d1" providerId="ADAL" clId="{664D815A-89A7-4E66-91D2-072AF412816F}" dt="2023-06-17T13:27:37.210" v="1061" actId="1076"/>
          <ac:picMkLst>
            <pc:docMk/>
            <pc:sldMk cId="3718647022" sldId="265"/>
            <ac:picMk id="10" creationId="{D6002422-BC90-11B5-A028-02E6232A154C}"/>
          </ac:picMkLst>
        </pc:picChg>
        <pc:picChg chg="add mod">
          <ac:chgData name="Sean Wright" userId="32253620-680a-4c4f-a47c-1f5c62b844d1" providerId="ADAL" clId="{664D815A-89A7-4E66-91D2-072AF412816F}" dt="2023-06-17T13:27:33.179" v="1059" actId="1076"/>
          <ac:picMkLst>
            <pc:docMk/>
            <pc:sldMk cId="3718647022" sldId="265"/>
            <ac:picMk id="6146" creationId="{889C7AC5-E444-EA98-CC26-D0919FCB5D3A}"/>
          </ac:picMkLst>
        </pc:picChg>
      </pc:sldChg>
      <pc:sldChg chg="addSp delSp modSp add mod modAnim">
        <pc:chgData name="Sean Wright" userId="32253620-680a-4c4f-a47c-1f5c62b844d1" providerId="ADAL" clId="{664D815A-89A7-4E66-91D2-072AF412816F}" dt="2023-06-21T08:37:45.200" v="1460" actId="313"/>
        <pc:sldMkLst>
          <pc:docMk/>
          <pc:sldMk cId="2510429749" sldId="266"/>
        </pc:sldMkLst>
        <pc:spChg chg="del">
          <ac:chgData name="Sean Wright" userId="32253620-680a-4c4f-a47c-1f5c62b844d1" providerId="ADAL" clId="{664D815A-89A7-4E66-91D2-072AF412816F}" dt="2023-06-14T19:16:09.557" v="803" actId="478"/>
          <ac:spMkLst>
            <pc:docMk/>
            <pc:sldMk cId="2510429749" sldId="266"/>
            <ac:spMk id="2" creationId="{C37151FE-608E-4548-5BAD-6B8FE343BDA6}"/>
          </ac:spMkLst>
        </pc:spChg>
        <pc:spChg chg="add mod">
          <ac:chgData name="Sean Wright" userId="32253620-680a-4c4f-a47c-1f5c62b844d1" providerId="ADAL" clId="{664D815A-89A7-4E66-91D2-072AF412816F}" dt="2023-06-21T08:37:45.200" v="1460" actId="313"/>
          <ac:spMkLst>
            <pc:docMk/>
            <pc:sldMk cId="2510429749" sldId="266"/>
            <ac:spMk id="3" creationId="{3BD9DF36-F58A-2996-E5B9-40A501E5CA53}"/>
          </ac:spMkLst>
        </pc:spChg>
        <pc:spChg chg="mod">
          <ac:chgData name="Sean Wright" userId="32253620-680a-4c4f-a47c-1f5c62b844d1" providerId="ADAL" clId="{664D815A-89A7-4E66-91D2-072AF412816F}" dt="2023-06-14T19:14:13.979" v="702" actId="20577"/>
          <ac:spMkLst>
            <pc:docMk/>
            <pc:sldMk cId="2510429749" sldId="266"/>
            <ac:spMk id="4" creationId="{0432C349-4CA9-A433-EE71-895C313D152E}"/>
          </ac:spMkLst>
        </pc:spChg>
        <pc:spChg chg="add del mod">
          <ac:chgData name="Sean Wright" userId="32253620-680a-4c4f-a47c-1f5c62b844d1" providerId="ADAL" clId="{664D815A-89A7-4E66-91D2-072AF412816F}" dt="2023-06-14T19:16:21.024" v="805" actId="478"/>
          <ac:spMkLst>
            <pc:docMk/>
            <pc:sldMk cId="2510429749" sldId="266"/>
            <ac:spMk id="7" creationId="{9AEEA32A-1949-A4C9-3948-89AEAEC742B9}"/>
          </ac:spMkLst>
        </pc:spChg>
        <pc:picChg chg="del">
          <ac:chgData name="Sean Wright" userId="32253620-680a-4c4f-a47c-1f5c62b844d1" providerId="ADAL" clId="{664D815A-89A7-4E66-91D2-072AF412816F}" dt="2023-06-14T19:14:15.995" v="703" actId="478"/>
          <ac:picMkLst>
            <pc:docMk/>
            <pc:sldMk cId="2510429749" sldId="266"/>
            <ac:picMk id="6" creationId="{FE5C0BD4-01C2-6CAB-E4E2-975E9DD83DA2}"/>
          </ac:picMkLst>
        </pc:picChg>
        <pc:picChg chg="del">
          <ac:chgData name="Sean Wright" userId="32253620-680a-4c4f-a47c-1f5c62b844d1" providerId="ADAL" clId="{664D815A-89A7-4E66-91D2-072AF412816F}" dt="2023-06-14T19:14:18.080" v="704" actId="478"/>
          <ac:picMkLst>
            <pc:docMk/>
            <pc:sldMk cId="2510429749" sldId="266"/>
            <ac:picMk id="8" creationId="{1094E153-309A-76F4-60DB-3FA9777EBEB2}"/>
          </ac:picMkLst>
        </pc:picChg>
        <pc:picChg chg="del">
          <ac:chgData name="Sean Wright" userId="32253620-680a-4c4f-a47c-1f5c62b844d1" providerId="ADAL" clId="{664D815A-89A7-4E66-91D2-072AF412816F}" dt="2023-06-14T19:14:18.616" v="705" actId="478"/>
          <ac:picMkLst>
            <pc:docMk/>
            <pc:sldMk cId="2510429749" sldId="266"/>
            <ac:picMk id="10" creationId="{D6002422-BC90-11B5-A028-02E6232A154C}"/>
          </ac:picMkLst>
        </pc:picChg>
      </pc:sldChg>
      <pc:sldChg chg="new del">
        <pc:chgData name="Sean Wright" userId="32253620-680a-4c4f-a47c-1f5c62b844d1" providerId="ADAL" clId="{664D815A-89A7-4E66-91D2-072AF412816F}" dt="2023-06-17T13:12:08.759" v="884" actId="680"/>
        <pc:sldMkLst>
          <pc:docMk/>
          <pc:sldMk cId="1043097918" sldId="267"/>
        </pc:sldMkLst>
      </pc:sldChg>
      <pc:sldChg chg="addSp delSp modSp add mod">
        <pc:chgData name="Sean Wright" userId="32253620-680a-4c4f-a47c-1f5c62b844d1" providerId="ADAL" clId="{664D815A-89A7-4E66-91D2-072AF412816F}" dt="2023-06-17T13:14:45.897" v="902" actId="1076"/>
        <pc:sldMkLst>
          <pc:docMk/>
          <pc:sldMk cId="1228180530" sldId="267"/>
        </pc:sldMkLst>
        <pc:spChg chg="del mod">
          <ac:chgData name="Sean Wright" userId="32253620-680a-4c4f-a47c-1f5c62b844d1" providerId="ADAL" clId="{664D815A-89A7-4E66-91D2-072AF412816F}" dt="2023-06-17T13:12:33.765" v="899" actId="478"/>
          <ac:spMkLst>
            <pc:docMk/>
            <pc:sldMk cId="1228180530" sldId="267"/>
            <ac:spMk id="2" creationId="{C37151FE-608E-4548-5BAD-6B8FE343BDA6}"/>
          </ac:spMkLst>
        </pc:spChg>
        <pc:spChg chg="mod">
          <ac:chgData name="Sean Wright" userId="32253620-680a-4c4f-a47c-1f5c62b844d1" providerId="ADAL" clId="{664D815A-89A7-4E66-91D2-072AF412816F}" dt="2023-06-17T13:12:28.129" v="897" actId="20577"/>
          <ac:spMkLst>
            <pc:docMk/>
            <pc:sldMk cId="1228180530" sldId="267"/>
            <ac:spMk id="4" creationId="{0432C349-4CA9-A433-EE71-895C313D152E}"/>
          </ac:spMkLst>
        </pc:spChg>
        <pc:spChg chg="add del mod">
          <ac:chgData name="Sean Wright" userId="32253620-680a-4c4f-a47c-1f5c62b844d1" providerId="ADAL" clId="{664D815A-89A7-4E66-91D2-072AF412816F}" dt="2023-06-17T13:14:39.261" v="900" actId="478"/>
          <ac:spMkLst>
            <pc:docMk/>
            <pc:sldMk cId="1228180530" sldId="267"/>
            <ac:spMk id="5" creationId="{233AE645-8D78-C726-781A-30612E68AE4F}"/>
          </ac:spMkLst>
        </pc:spChg>
        <pc:picChg chg="add mod">
          <ac:chgData name="Sean Wright" userId="32253620-680a-4c4f-a47c-1f5c62b844d1" providerId="ADAL" clId="{664D815A-89A7-4E66-91D2-072AF412816F}" dt="2023-06-17T13:14:45.897" v="902" actId="1076"/>
          <ac:picMkLst>
            <pc:docMk/>
            <pc:sldMk cId="1228180530" sldId="267"/>
            <ac:picMk id="2050" creationId="{372A3B71-7230-F560-D3E9-E7DC49462ED1}"/>
          </ac:picMkLst>
        </pc:picChg>
      </pc:sldChg>
      <pc:sldChg chg="addSp delSp modSp add mod">
        <pc:chgData name="Sean Wright" userId="32253620-680a-4c4f-a47c-1f5c62b844d1" providerId="ADAL" clId="{664D815A-89A7-4E66-91D2-072AF412816F}" dt="2023-06-17T13:16:38.562" v="932" actId="1076"/>
        <pc:sldMkLst>
          <pc:docMk/>
          <pc:sldMk cId="728079855" sldId="268"/>
        </pc:sldMkLst>
        <pc:spChg chg="add del mod">
          <ac:chgData name="Sean Wright" userId="32253620-680a-4c4f-a47c-1f5c62b844d1" providerId="ADAL" clId="{664D815A-89A7-4E66-91D2-072AF412816F}" dt="2023-06-17T13:15:38.126" v="926" actId="478"/>
          <ac:spMkLst>
            <pc:docMk/>
            <pc:sldMk cId="728079855" sldId="268"/>
            <ac:spMk id="2" creationId="{C1DBD104-141C-DE74-217E-6F274EA4A6A2}"/>
          </ac:spMkLst>
        </pc:spChg>
        <pc:spChg chg="add del mod">
          <ac:chgData name="Sean Wright" userId="32253620-680a-4c4f-a47c-1f5c62b844d1" providerId="ADAL" clId="{664D815A-89A7-4E66-91D2-072AF412816F}" dt="2023-06-17T13:15:40.673" v="927" actId="478"/>
          <ac:spMkLst>
            <pc:docMk/>
            <pc:sldMk cId="728079855" sldId="268"/>
            <ac:spMk id="5" creationId="{FC86A578-984E-C450-543D-E69868698E7A}"/>
          </ac:spMkLst>
        </pc:spChg>
        <pc:picChg chg="del">
          <ac:chgData name="Sean Wright" userId="32253620-680a-4c4f-a47c-1f5c62b844d1" providerId="ADAL" clId="{664D815A-89A7-4E66-91D2-072AF412816F}" dt="2023-06-17T13:14:59.208" v="904" actId="478"/>
          <ac:picMkLst>
            <pc:docMk/>
            <pc:sldMk cId="728079855" sldId="268"/>
            <ac:picMk id="2050" creationId="{372A3B71-7230-F560-D3E9-E7DC49462ED1}"/>
          </ac:picMkLst>
        </pc:picChg>
        <pc:picChg chg="add del">
          <ac:chgData name="Sean Wright" userId="32253620-680a-4c4f-a47c-1f5c62b844d1" providerId="ADAL" clId="{664D815A-89A7-4E66-91D2-072AF412816F}" dt="2023-06-17T13:16:28.236" v="929" actId="478"/>
          <ac:picMkLst>
            <pc:docMk/>
            <pc:sldMk cId="728079855" sldId="268"/>
            <ac:picMk id="3074" creationId="{B958779C-69DA-EF7E-1E6C-6A62B6860682}"/>
          </ac:picMkLst>
        </pc:picChg>
        <pc:picChg chg="add mod">
          <ac:chgData name="Sean Wright" userId="32253620-680a-4c4f-a47c-1f5c62b844d1" providerId="ADAL" clId="{664D815A-89A7-4E66-91D2-072AF412816F}" dt="2023-06-17T13:16:38.562" v="932" actId="1076"/>
          <ac:picMkLst>
            <pc:docMk/>
            <pc:sldMk cId="728079855" sldId="268"/>
            <ac:picMk id="3076" creationId="{D2AC7290-78EE-1F47-7101-1F255BED2419}"/>
          </ac:picMkLst>
        </pc:picChg>
      </pc:sldChg>
      <pc:sldChg chg="addSp delSp modSp add del mod ord modNotesTx">
        <pc:chgData name="Sean Wright" userId="32253620-680a-4c4f-a47c-1f5c62b844d1" providerId="ADAL" clId="{664D815A-89A7-4E66-91D2-072AF412816F}" dt="2023-06-17T13:25:11.508" v="1045" actId="2696"/>
        <pc:sldMkLst>
          <pc:docMk/>
          <pc:sldMk cId="4248749298" sldId="269"/>
        </pc:sldMkLst>
        <pc:spChg chg="del mod">
          <ac:chgData name="Sean Wright" userId="32253620-680a-4c4f-a47c-1f5c62b844d1" providerId="ADAL" clId="{664D815A-89A7-4E66-91D2-072AF412816F}" dt="2023-06-17T13:21:57.426" v="985" actId="478"/>
          <ac:spMkLst>
            <pc:docMk/>
            <pc:sldMk cId="4248749298" sldId="269"/>
            <ac:spMk id="2" creationId="{C37151FE-608E-4548-5BAD-6B8FE343BDA6}"/>
          </ac:spMkLst>
        </pc:spChg>
        <pc:spChg chg="mod">
          <ac:chgData name="Sean Wright" userId="32253620-680a-4c4f-a47c-1f5c62b844d1" providerId="ADAL" clId="{664D815A-89A7-4E66-91D2-072AF412816F}" dt="2023-06-17T13:17:41.430" v="965" actId="20577"/>
          <ac:spMkLst>
            <pc:docMk/>
            <pc:sldMk cId="4248749298" sldId="269"/>
            <ac:spMk id="4" creationId="{0432C349-4CA9-A433-EE71-895C313D152E}"/>
          </ac:spMkLst>
        </pc:spChg>
        <pc:spChg chg="add del">
          <ac:chgData name="Sean Wright" userId="32253620-680a-4c4f-a47c-1f5c62b844d1" providerId="ADAL" clId="{664D815A-89A7-4E66-91D2-072AF412816F}" dt="2023-06-17T13:21:16.424" v="978" actId="22"/>
          <ac:spMkLst>
            <pc:docMk/>
            <pc:sldMk cId="4248749298" sldId="269"/>
            <ac:spMk id="5" creationId="{B8A691C3-52F4-B511-A133-1C5E6F24C6B0}"/>
          </ac:spMkLst>
        </pc:spChg>
        <pc:spChg chg="add del mod">
          <ac:chgData name="Sean Wright" userId="32253620-680a-4c4f-a47c-1f5c62b844d1" providerId="ADAL" clId="{664D815A-89A7-4E66-91D2-072AF412816F}" dt="2023-06-17T13:22:01.505" v="986" actId="478"/>
          <ac:spMkLst>
            <pc:docMk/>
            <pc:sldMk cId="4248749298" sldId="269"/>
            <ac:spMk id="7" creationId="{306DF954-3077-3DC4-823E-6B3FD64A900E}"/>
          </ac:spMkLst>
        </pc:spChg>
        <pc:picChg chg="add mod">
          <ac:chgData name="Sean Wright" userId="32253620-680a-4c4f-a47c-1f5c62b844d1" providerId="ADAL" clId="{664D815A-89A7-4E66-91D2-072AF412816F}" dt="2023-06-17T13:21:54.108" v="984" actId="1076"/>
          <ac:picMkLst>
            <pc:docMk/>
            <pc:sldMk cId="4248749298" sldId="269"/>
            <ac:picMk id="4098" creationId="{6D8783C7-9FF4-2F33-0515-7B5AA7B42907}"/>
          </ac:picMkLst>
        </pc:picChg>
      </pc:sldChg>
      <pc:sldChg chg="addSp delSp modSp add mod ord">
        <pc:chgData name="Sean Wright" userId="32253620-680a-4c4f-a47c-1f5c62b844d1" providerId="ADAL" clId="{664D815A-89A7-4E66-91D2-072AF412816F}" dt="2023-06-17T14:02:23.847" v="1289" actId="478"/>
        <pc:sldMkLst>
          <pc:docMk/>
          <pc:sldMk cId="1813964663" sldId="270"/>
        </pc:sldMkLst>
        <pc:spChg chg="add mod">
          <ac:chgData name="Sean Wright" userId="32253620-680a-4c4f-a47c-1f5c62b844d1" providerId="ADAL" clId="{664D815A-89A7-4E66-91D2-072AF412816F}" dt="2023-06-17T13:24:55.607" v="1042" actId="1076"/>
          <ac:spMkLst>
            <pc:docMk/>
            <pc:sldMk cId="1813964663" sldId="270"/>
            <ac:spMk id="2" creationId="{DC519579-F184-8153-F838-98707CE11347}"/>
          </ac:spMkLst>
        </pc:spChg>
        <pc:spChg chg="mod">
          <ac:chgData name="Sean Wright" userId="32253620-680a-4c4f-a47c-1f5c62b844d1" providerId="ADAL" clId="{664D815A-89A7-4E66-91D2-072AF412816F}" dt="2023-06-17T13:23:47.555" v="1015" actId="27636"/>
          <ac:spMkLst>
            <pc:docMk/>
            <pc:sldMk cId="1813964663" sldId="270"/>
            <ac:spMk id="4" creationId="{0432C349-4CA9-A433-EE71-895C313D152E}"/>
          </ac:spMkLst>
        </pc:spChg>
        <pc:picChg chg="del mod">
          <ac:chgData name="Sean Wright" userId="32253620-680a-4c4f-a47c-1f5c62b844d1" providerId="ADAL" clId="{664D815A-89A7-4E66-91D2-072AF412816F}" dt="2023-06-17T14:02:23.847" v="1289" actId="478"/>
          <ac:picMkLst>
            <pc:docMk/>
            <pc:sldMk cId="1813964663" sldId="270"/>
            <ac:picMk id="4098" creationId="{6D8783C7-9FF4-2F33-0515-7B5AA7B42907}"/>
          </ac:picMkLst>
        </pc:picChg>
        <pc:picChg chg="add mod">
          <ac:chgData name="Sean Wright" userId="32253620-680a-4c4f-a47c-1f5c62b844d1" providerId="ADAL" clId="{664D815A-89A7-4E66-91D2-072AF412816F}" dt="2023-06-17T14:02:22.786" v="1288" actId="167"/>
          <ac:picMkLst>
            <pc:docMk/>
            <pc:sldMk cId="1813964663" sldId="270"/>
            <ac:picMk id="10242" creationId="{F85B7B71-E096-0EAE-F731-6FBF5655D40F}"/>
          </ac:picMkLst>
        </pc:picChg>
      </pc:sldChg>
      <pc:sldChg chg="new del">
        <pc:chgData name="Sean Wright" userId="32253620-680a-4c4f-a47c-1f5c62b844d1" providerId="ADAL" clId="{664D815A-89A7-4E66-91D2-072AF412816F}" dt="2023-06-17T13:22:16.999" v="996" actId="2696"/>
        <pc:sldMkLst>
          <pc:docMk/>
          <pc:sldMk cId="2537825587" sldId="270"/>
        </pc:sldMkLst>
      </pc:sldChg>
      <pc:sldChg chg="addSp delSp modSp add mod">
        <pc:chgData name="Sean Wright" userId="32253620-680a-4c4f-a47c-1f5c62b844d1" providerId="ADAL" clId="{664D815A-89A7-4E66-91D2-072AF412816F}" dt="2023-06-17T13:33:48.606" v="1109" actId="478"/>
        <pc:sldMkLst>
          <pc:docMk/>
          <pc:sldMk cId="312721439" sldId="271"/>
        </pc:sldMkLst>
        <pc:spChg chg="mod">
          <ac:chgData name="Sean Wright" userId="32253620-680a-4c4f-a47c-1f5c62b844d1" providerId="ADAL" clId="{664D815A-89A7-4E66-91D2-072AF412816F}" dt="2023-06-17T13:29:17.115" v="1075" actId="20577"/>
          <ac:spMkLst>
            <pc:docMk/>
            <pc:sldMk cId="312721439" sldId="271"/>
            <ac:spMk id="2" creationId="{DC519579-F184-8153-F838-98707CE11347}"/>
          </ac:spMkLst>
        </pc:spChg>
        <pc:picChg chg="add del mod ord">
          <ac:chgData name="Sean Wright" userId="32253620-680a-4c4f-a47c-1f5c62b844d1" providerId="ADAL" clId="{664D815A-89A7-4E66-91D2-072AF412816F}" dt="2023-06-17T13:33:48.606" v="1109" actId="478"/>
          <ac:picMkLst>
            <pc:docMk/>
            <pc:sldMk cId="312721439" sldId="271"/>
            <ac:picMk id="3" creationId="{4D39F17E-EB90-C06A-2128-944BE0180AE1}"/>
          </ac:picMkLst>
        </pc:picChg>
        <pc:picChg chg="add mod">
          <ac:chgData name="Sean Wright" userId="32253620-680a-4c4f-a47c-1f5c62b844d1" providerId="ADAL" clId="{664D815A-89A7-4E66-91D2-072AF412816F}" dt="2023-06-17T13:33:47.440" v="1108" actId="167"/>
          <ac:picMkLst>
            <pc:docMk/>
            <pc:sldMk cId="312721439" sldId="271"/>
            <ac:picMk id="5" creationId="{1BD0CE68-ABA4-E154-7B96-C7037F878A2C}"/>
          </ac:picMkLst>
        </pc:picChg>
        <pc:picChg chg="del">
          <ac:chgData name="Sean Wright" userId="32253620-680a-4c4f-a47c-1f5c62b844d1" providerId="ADAL" clId="{664D815A-89A7-4E66-91D2-072AF412816F}" dt="2023-06-17T13:31:34.316" v="1083" actId="478"/>
          <ac:picMkLst>
            <pc:docMk/>
            <pc:sldMk cId="312721439" sldId="271"/>
            <ac:picMk id="4098" creationId="{6D8783C7-9FF4-2F33-0515-7B5AA7B42907}"/>
          </ac:picMkLst>
        </pc:picChg>
      </pc:sldChg>
      <pc:sldChg chg="addSp delSp modSp add mod">
        <pc:chgData name="Sean Wright" userId="32253620-680a-4c4f-a47c-1f5c62b844d1" providerId="ADAL" clId="{664D815A-89A7-4E66-91D2-072AF412816F}" dt="2023-06-17T13:45:51.497" v="1140" actId="478"/>
        <pc:sldMkLst>
          <pc:docMk/>
          <pc:sldMk cId="980615489" sldId="272"/>
        </pc:sldMkLst>
        <pc:spChg chg="mod">
          <ac:chgData name="Sean Wright" userId="32253620-680a-4c4f-a47c-1f5c62b844d1" providerId="ADAL" clId="{664D815A-89A7-4E66-91D2-072AF412816F}" dt="2023-06-17T13:31:49.837" v="1101" actId="20577"/>
          <ac:spMkLst>
            <pc:docMk/>
            <pc:sldMk cId="980615489" sldId="272"/>
            <ac:spMk id="2" creationId="{DC519579-F184-8153-F838-98707CE11347}"/>
          </ac:spMkLst>
        </pc:spChg>
        <pc:picChg chg="del">
          <ac:chgData name="Sean Wright" userId="32253620-680a-4c4f-a47c-1f5c62b844d1" providerId="ADAL" clId="{664D815A-89A7-4E66-91D2-072AF412816F}" dt="2023-06-17T13:33:37.531" v="1106" actId="478"/>
          <ac:picMkLst>
            <pc:docMk/>
            <pc:sldMk cId="980615489" sldId="272"/>
            <ac:picMk id="3" creationId="{4D39F17E-EB90-C06A-2128-944BE0180AE1}"/>
          </ac:picMkLst>
        </pc:picChg>
        <pc:picChg chg="add del mod">
          <ac:chgData name="Sean Wright" userId="32253620-680a-4c4f-a47c-1f5c62b844d1" providerId="ADAL" clId="{664D815A-89A7-4E66-91D2-072AF412816F}" dt="2023-06-17T13:35:00.701" v="1114" actId="478"/>
          <ac:picMkLst>
            <pc:docMk/>
            <pc:sldMk cId="980615489" sldId="272"/>
            <ac:picMk id="7170" creationId="{41D71A60-A2A9-0E9C-894C-7042E7158A1B}"/>
          </ac:picMkLst>
        </pc:picChg>
        <pc:picChg chg="add del mod">
          <ac:chgData name="Sean Wright" userId="32253620-680a-4c4f-a47c-1f5c62b844d1" providerId="ADAL" clId="{664D815A-89A7-4E66-91D2-072AF412816F}" dt="2023-06-17T13:45:51.497" v="1140" actId="478"/>
          <ac:picMkLst>
            <pc:docMk/>
            <pc:sldMk cId="980615489" sldId="272"/>
            <ac:picMk id="7172" creationId="{C837CFC0-5563-6E42-2D67-651C9D8182A9}"/>
          </ac:picMkLst>
        </pc:picChg>
        <pc:picChg chg="add mod">
          <ac:chgData name="Sean Wright" userId="32253620-680a-4c4f-a47c-1f5c62b844d1" providerId="ADAL" clId="{664D815A-89A7-4E66-91D2-072AF412816F}" dt="2023-06-17T13:45:50.082" v="1139" actId="167"/>
          <ac:picMkLst>
            <pc:docMk/>
            <pc:sldMk cId="980615489" sldId="272"/>
            <ac:picMk id="7174" creationId="{EE88C01B-7346-E50E-6EC3-0F623D869C6E}"/>
          </ac:picMkLst>
        </pc:picChg>
      </pc:sldChg>
      <pc:sldChg chg="new del">
        <pc:chgData name="Sean Wright" userId="32253620-680a-4c4f-a47c-1f5c62b844d1" providerId="ADAL" clId="{664D815A-89A7-4E66-91D2-072AF412816F}" dt="2023-06-17T13:36:02.195" v="1119" actId="2696"/>
        <pc:sldMkLst>
          <pc:docMk/>
          <pc:sldMk cId="2397437536" sldId="273"/>
        </pc:sldMkLst>
      </pc:sldChg>
      <pc:sldChg chg="delSp modSp add del mod ord">
        <pc:chgData name="Sean Wright" userId="32253620-680a-4c4f-a47c-1f5c62b844d1" providerId="ADAL" clId="{664D815A-89A7-4E66-91D2-072AF412816F}" dt="2023-06-17T13:46:46.297" v="1144" actId="47"/>
        <pc:sldMkLst>
          <pc:docMk/>
          <pc:sldMk cId="1375820446" sldId="274"/>
        </pc:sldMkLst>
        <pc:spChg chg="del">
          <ac:chgData name="Sean Wright" userId="32253620-680a-4c4f-a47c-1f5c62b844d1" providerId="ADAL" clId="{664D815A-89A7-4E66-91D2-072AF412816F}" dt="2023-06-17T13:36:10.816" v="1135" actId="478"/>
          <ac:spMkLst>
            <pc:docMk/>
            <pc:sldMk cId="1375820446" sldId="274"/>
            <ac:spMk id="2" creationId="{DC519579-F184-8153-F838-98707CE11347}"/>
          </ac:spMkLst>
        </pc:spChg>
        <pc:spChg chg="mod">
          <ac:chgData name="Sean Wright" userId="32253620-680a-4c4f-a47c-1f5c62b844d1" providerId="ADAL" clId="{664D815A-89A7-4E66-91D2-072AF412816F}" dt="2023-06-17T13:36:07.249" v="1133" actId="20577"/>
          <ac:spMkLst>
            <pc:docMk/>
            <pc:sldMk cId="1375820446" sldId="274"/>
            <ac:spMk id="4" creationId="{0432C349-4CA9-A433-EE71-895C313D152E}"/>
          </ac:spMkLst>
        </pc:spChg>
        <pc:picChg chg="del">
          <ac:chgData name="Sean Wright" userId="32253620-680a-4c4f-a47c-1f5c62b844d1" providerId="ADAL" clId="{664D815A-89A7-4E66-91D2-072AF412816F}" dt="2023-06-17T13:36:09.101" v="1134" actId="478"/>
          <ac:picMkLst>
            <pc:docMk/>
            <pc:sldMk cId="1375820446" sldId="274"/>
            <ac:picMk id="4098" creationId="{6D8783C7-9FF4-2F33-0515-7B5AA7B42907}"/>
          </ac:picMkLst>
        </pc:picChg>
      </pc:sldChg>
      <pc:sldChg chg="modSp add mod ord">
        <pc:chgData name="Sean Wright" userId="32253620-680a-4c4f-a47c-1f5c62b844d1" providerId="ADAL" clId="{664D815A-89A7-4E66-91D2-072AF412816F}" dt="2023-06-17T13:47:35.324" v="1218" actId="20577"/>
        <pc:sldMkLst>
          <pc:docMk/>
          <pc:sldMk cId="2000027767" sldId="275"/>
        </pc:sldMkLst>
        <pc:spChg chg="mod">
          <ac:chgData name="Sean Wright" userId="32253620-680a-4c4f-a47c-1f5c62b844d1" providerId="ADAL" clId="{664D815A-89A7-4E66-91D2-072AF412816F}" dt="2023-06-17T13:47:35.324" v="1218" actId="20577"/>
          <ac:spMkLst>
            <pc:docMk/>
            <pc:sldMk cId="2000027767" sldId="275"/>
            <ac:spMk id="2" creationId="{C37151FE-608E-4548-5BAD-6B8FE343BDA6}"/>
          </ac:spMkLst>
        </pc:spChg>
        <pc:spChg chg="mod">
          <ac:chgData name="Sean Wright" userId="32253620-680a-4c4f-a47c-1f5c62b844d1" providerId="ADAL" clId="{664D815A-89A7-4E66-91D2-072AF412816F}" dt="2023-06-17T13:46:52.151" v="1158" actId="20577"/>
          <ac:spMkLst>
            <pc:docMk/>
            <pc:sldMk cId="2000027767" sldId="275"/>
            <ac:spMk id="4" creationId="{0432C349-4CA9-A433-EE71-895C313D152E}"/>
          </ac:spMkLst>
        </pc:spChg>
      </pc:sldChg>
      <pc:sldChg chg="addSp delSp modSp add mod">
        <pc:chgData name="Sean Wright" userId="32253620-680a-4c4f-a47c-1f5c62b844d1" providerId="ADAL" clId="{664D815A-89A7-4E66-91D2-072AF412816F}" dt="2023-06-17T13:56:14.830" v="1245" actId="122"/>
        <pc:sldMkLst>
          <pc:docMk/>
          <pc:sldMk cId="4153851021" sldId="276"/>
        </pc:sldMkLst>
        <pc:spChg chg="del">
          <ac:chgData name="Sean Wright" userId="32253620-680a-4c4f-a47c-1f5c62b844d1" providerId="ADAL" clId="{664D815A-89A7-4E66-91D2-072AF412816F}" dt="2023-06-17T13:48:40.884" v="1233" actId="478"/>
          <ac:spMkLst>
            <pc:docMk/>
            <pc:sldMk cId="4153851021" sldId="276"/>
            <ac:spMk id="2" creationId="{DC519579-F184-8153-F838-98707CE11347}"/>
          </ac:spMkLst>
        </pc:spChg>
        <pc:spChg chg="mod">
          <ac:chgData name="Sean Wright" userId="32253620-680a-4c4f-a47c-1f5c62b844d1" providerId="ADAL" clId="{664D815A-89A7-4E66-91D2-072AF412816F}" dt="2023-06-17T13:56:14.830" v="1245" actId="122"/>
          <ac:spMkLst>
            <pc:docMk/>
            <pc:sldMk cId="4153851021" sldId="276"/>
            <ac:spMk id="4" creationId="{0432C349-4CA9-A433-EE71-895C313D152E}"/>
          </ac:spMkLst>
        </pc:spChg>
        <pc:picChg chg="add del mod">
          <ac:chgData name="Sean Wright" userId="32253620-680a-4c4f-a47c-1f5c62b844d1" providerId="ADAL" clId="{664D815A-89A7-4E66-91D2-072AF412816F}" dt="2023-06-17T13:55:58.137" v="1241" actId="478"/>
          <ac:picMkLst>
            <pc:docMk/>
            <pc:sldMk cId="4153851021" sldId="276"/>
            <ac:picMk id="5" creationId="{DE29E205-B637-A37D-F8FC-A3ECE27BB6A9}"/>
          </ac:picMkLst>
        </pc:picChg>
        <pc:picChg chg="del mod">
          <ac:chgData name="Sean Wright" userId="32253620-680a-4c4f-a47c-1f5c62b844d1" providerId="ADAL" clId="{664D815A-89A7-4E66-91D2-072AF412816F}" dt="2023-06-17T13:55:52.724" v="1239" actId="478"/>
          <ac:picMkLst>
            <pc:docMk/>
            <pc:sldMk cId="4153851021" sldId="276"/>
            <ac:picMk id="7174" creationId="{EE88C01B-7346-E50E-6EC3-0F623D869C6E}"/>
          </ac:picMkLst>
        </pc:picChg>
      </pc:sldChg>
      <pc:sldChg chg="new del">
        <pc:chgData name="Sean Wright" userId="32253620-680a-4c4f-a47c-1f5c62b844d1" providerId="ADAL" clId="{664D815A-89A7-4E66-91D2-072AF412816F}" dt="2023-06-17T13:56:49.323" v="1248" actId="47"/>
        <pc:sldMkLst>
          <pc:docMk/>
          <pc:sldMk cId="4104422662" sldId="277"/>
        </pc:sldMkLst>
      </pc:sldChg>
      <pc:sldChg chg="addSp delSp modSp add mod">
        <pc:chgData name="Sean Wright" userId="32253620-680a-4c4f-a47c-1f5c62b844d1" providerId="ADAL" clId="{664D815A-89A7-4E66-91D2-072AF412816F}" dt="2023-06-17T13:59:58.959" v="1283" actId="478"/>
        <pc:sldMkLst>
          <pc:docMk/>
          <pc:sldMk cId="2322045195" sldId="278"/>
        </pc:sldMkLst>
        <pc:spChg chg="mod">
          <ac:chgData name="Sean Wright" userId="32253620-680a-4c4f-a47c-1f5c62b844d1" providerId="ADAL" clId="{664D815A-89A7-4E66-91D2-072AF412816F}" dt="2023-06-17T13:57:14.167" v="1278" actId="20577"/>
          <ac:spMkLst>
            <pc:docMk/>
            <pc:sldMk cId="2322045195" sldId="278"/>
            <ac:spMk id="2" creationId="{DC519579-F184-8153-F838-98707CE11347}"/>
          </ac:spMkLst>
        </pc:spChg>
        <pc:picChg chg="del">
          <ac:chgData name="Sean Wright" userId="32253620-680a-4c4f-a47c-1f5c62b844d1" providerId="ADAL" clId="{664D815A-89A7-4E66-91D2-072AF412816F}" dt="2023-06-17T13:59:58.959" v="1283" actId="478"/>
          <ac:picMkLst>
            <pc:docMk/>
            <pc:sldMk cId="2322045195" sldId="278"/>
            <ac:picMk id="5" creationId="{1BD0CE68-ABA4-E154-7B96-C7037F878A2C}"/>
          </ac:picMkLst>
        </pc:picChg>
        <pc:picChg chg="add mod">
          <ac:chgData name="Sean Wright" userId="32253620-680a-4c4f-a47c-1f5c62b844d1" providerId="ADAL" clId="{664D815A-89A7-4E66-91D2-072AF412816F}" dt="2023-06-17T13:59:57.732" v="1282" actId="167"/>
          <ac:picMkLst>
            <pc:docMk/>
            <pc:sldMk cId="2322045195" sldId="278"/>
            <ac:picMk id="9218" creationId="{D5BA987A-617E-05E8-A0D7-63C56C7357E3}"/>
          </ac:picMkLst>
        </pc:picChg>
      </pc:sldChg>
      <pc:sldChg chg="new del">
        <pc:chgData name="Sean Wright" userId="32253620-680a-4c4f-a47c-1f5c62b844d1" providerId="ADAL" clId="{664D815A-89A7-4E66-91D2-072AF412816F}" dt="2023-06-17T14:07:34.338" v="1303" actId="2696"/>
        <pc:sldMkLst>
          <pc:docMk/>
          <pc:sldMk cId="128518054" sldId="279"/>
        </pc:sldMkLst>
      </pc:sldChg>
      <pc:sldChg chg="addSp delSp modSp add mod">
        <pc:chgData name="Sean Wright" userId="32253620-680a-4c4f-a47c-1f5c62b844d1" providerId="ADAL" clId="{664D815A-89A7-4E66-91D2-072AF412816F}" dt="2023-06-17T14:09:05.528" v="1327" actId="478"/>
        <pc:sldMkLst>
          <pc:docMk/>
          <pc:sldMk cId="1272579339" sldId="279"/>
        </pc:sldMkLst>
        <pc:spChg chg="mod">
          <ac:chgData name="Sean Wright" userId="32253620-680a-4c4f-a47c-1f5c62b844d1" providerId="ADAL" clId="{664D815A-89A7-4E66-91D2-072AF412816F}" dt="2023-06-17T14:07:49.687" v="1322" actId="20577"/>
          <ac:spMkLst>
            <pc:docMk/>
            <pc:sldMk cId="1272579339" sldId="279"/>
            <ac:spMk id="2" creationId="{DC519579-F184-8153-F838-98707CE11347}"/>
          </ac:spMkLst>
        </pc:spChg>
        <pc:picChg chg="del">
          <ac:chgData name="Sean Wright" userId="32253620-680a-4c4f-a47c-1f5c62b844d1" providerId="ADAL" clId="{664D815A-89A7-4E66-91D2-072AF412816F}" dt="2023-06-17T14:09:05.528" v="1327" actId="478"/>
          <ac:picMkLst>
            <pc:docMk/>
            <pc:sldMk cId="1272579339" sldId="279"/>
            <ac:picMk id="5" creationId="{1BD0CE68-ABA4-E154-7B96-C7037F878A2C}"/>
          </ac:picMkLst>
        </pc:picChg>
        <pc:picChg chg="add mod">
          <ac:chgData name="Sean Wright" userId="32253620-680a-4c4f-a47c-1f5c62b844d1" providerId="ADAL" clId="{664D815A-89A7-4E66-91D2-072AF412816F}" dt="2023-06-17T14:09:04.348" v="1326" actId="167"/>
          <ac:picMkLst>
            <pc:docMk/>
            <pc:sldMk cId="1272579339" sldId="279"/>
            <ac:picMk id="11266" creationId="{FD727BD1-724D-A674-B0B3-7CAAFBE70A33}"/>
          </ac:picMkLst>
        </pc:picChg>
      </pc:sldChg>
      <pc:sldChg chg="new del">
        <pc:chgData name="Sean Wright" userId="32253620-680a-4c4f-a47c-1f5c62b844d1" providerId="ADAL" clId="{664D815A-89A7-4E66-91D2-072AF412816F}" dt="2023-06-17T14:02:30.523" v="1291" actId="2696"/>
        <pc:sldMkLst>
          <pc:docMk/>
          <pc:sldMk cId="1342974006" sldId="279"/>
        </pc:sldMkLst>
      </pc:sldChg>
      <pc:sldChg chg="addSp delSp modSp add del mod">
        <pc:chgData name="Sean Wright" userId="32253620-680a-4c4f-a47c-1f5c62b844d1" providerId="ADAL" clId="{664D815A-89A7-4E66-91D2-072AF412816F}" dt="2023-06-17T14:04:06.578" v="1301" actId="2696"/>
        <pc:sldMkLst>
          <pc:docMk/>
          <pc:sldMk cId="3952234330" sldId="279"/>
        </pc:sldMkLst>
        <pc:spChg chg="del">
          <ac:chgData name="Sean Wright" userId="32253620-680a-4c4f-a47c-1f5c62b844d1" providerId="ADAL" clId="{664D815A-89A7-4E66-91D2-072AF412816F}" dt="2023-06-17T14:02:41.759" v="1300" actId="478"/>
          <ac:spMkLst>
            <pc:docMk/>
            <pc:sldMk cId="3952234330" sldId="279"/>
            <ac:spMk id="2" creationId="{C37151FE-608E-4548-5BAD-6B8FE343BDA6}"/>
          </ac:spMkLst>
        </pc:spChg>
        <pc:spChg chg="mod">
          <ac:chgData name="Sean Wright" userId="32253620-680a-4c4f-a47c-1f5c62b844d1" providerId="ADAL" clId="{664D815A-89A7-4E66-91D2-072AF412816F}" dt="2023-06-17T14:02:38.379" v="1299" actId="20577"/>
          <ac:spMkLst>
            <pc:docMk/>
            <pc:sldMk cId="3952234330" sldId="279"/>
            <ac:spMk id="4" creationId="{0432C349-4CA9-A433-EE71-895C313D152E}"/>
          </ac:spMkLst>
        </pc:spChg>
        <pc:spChg chg="add mod">
          <ac:chgData name="Sean Wright" userId="32253620-680a-4c4f-a47c-1f5c62b844d1" providerId="ADAL" clId="{664D815A-89A7-4E66-91D2-072AF412816F}" dt="2023-06-17T14:02:41.759" v="1300" actId="478"/>
          <ac:spMkLst>
            <pc:docMk/>
            <pc:sldMk cId="3952234330" sldId="279"/>
            <ac:spMk id="5" creationId="{4D1D6CC0-8517-599B-EF96-FBA5AEF0AD3E}"/>
          </ac:spMkLst>
        </pc:spChg>
      </pc:sldChg>
    </pc:docChg>
  </pc:docChgLst>
  <pc:docChgLst>
    <pc:chgData name="Sean Wright" userId="32253620-680a-4c4f-a47c-1f5c62b844d1" providerId="ADAL" clId="{72466E90-D33B-1F45-9C4E-102F552FD8AF}"/>
    <pc:docChg chg="custSel addSld delSld modSld">
      <pc:chgData name="Sean Wright" userId="32253620-680a-4c4f-a47c-1f5c62b844d1" providerId="ADAL" clId="{72466E90-D33B-1F45-9C4E-102F552FD8AF}" dt="2023-06-22T01:59:42.759" v="31" actId="207"/>
      <pc:docMkLst>
        <pc:docMk/>
      </pc:docMkLst>
      <pc:sldChg chg="modSp">
        <pc:chgData name="Sean Wright" userId="32253620-680a-4c4f-a47c-1f5c62b844d1" providerId="ADAL" clId="{72466E90-D33B-1F45-9C4E-102F552FD8AF}" dt="2023-06-22T01:59:42.759" v="31" actId="207"/>
        <pc:sldMkLst>
          <pc:docMk/>
          <pc:sldMk cId="4153851021" sldId="276"/>
        </pc:sldMkLst>
        <pc:spChg chg="mod">
          <ac:chgData name="Sean Wright" userId="32253620-680a-4c4f-a47c-1f5c62b844d1" providerId="ADAL" clId="{72466E90-D33B-1F45-9C4E-102F552FD8AF}" dt="2023-06-22T01:59:42.759" v="31" actId="207"/>
          <ac:spMkLst>
            <pc:docMk/>
            <pc:sldMk cId="4153851021" sldId="276"/>
            <ac:spMk id="4" creationId="{0432C349-4CA9-A433-EE71-895C313D152E}"/>
          </ac:spMkLst>
        </pc:spChg>
      </pc:sldChg>
      <pc:sldChg chg="delSp new del mod modClrScheme chgLayout">
        <pc:chgData name="Sean Wright" userId="32253620-680a-4c4f-a47c-1f5c62b844d1" providerId="ADAL" clId="{72466E90-D33B-1F45-9C4E-102F552FD8AF}" dt="2023-06-22T01:56:01.938" v="5" actId="2696"/>
        <pc:sldMkLst>
          <pc:docMk/>
          <pc:sldMk cId="142697597" sldId="280"/>
        </pc:sldMkLst>
        <pc:spChg chg="del">
          <ac:chgData name="Sean Wright" userId="32253620-680a-4c4f-a47c-1f5c62b844d1" providerId="ADAL" clId="{72466E90-D33B-1F45-9C4E-102F552FD8AF}" dt="2023-06-22T01:54:39.973" v="1" actId="700"/>
          <ac:spMkLst>
            <pc:docMk/>
            <pc:sldMk cId="142697597" sldId="280"/>
            <ac:spMk id="2" creationId="{91B720BC-485E-C2AF-C485-23A681BFB662}"/>
          </ac:spMkLst>
        </pc:spChg>
        <pc:spChg chg="del">
          <ac:chgData name="Sean Wright" userId="32253620-680a-4c4f-a47c-1f5c62b844d1" providerId="ADAL" clId="{72466E90-D33B-1F45-9C4E-102F552FD8AF}" dt="2023-06-22T01:54:39.973" v="1" actId="700"/>
          <ac:spMkLst>
            <pc:docMk/>
            <pc:sldMk cId="142697597" sldId="280"/>
            <ac:spMk id="3" creationId="{35D714F6-B5B2-37F6-104A-739BAE85A7D0}"/>
          </ac:spMkLst>
        </pc:spChg>
      </pc:sldChg>
      <pc:sldChg chg="add">
        <pc:chgData name="Sean Wright" userId="32253620-680a-4c4f-a47c-1f5c62b844d1" providerId="ADAL" clId="{72466E90-D33B-1F45-9C4E-102F552FD8AF}" dt="2023-06-22T01:56:05.190" v="6" actId="22"/>
        <pc:sldMkLst>
          <pc:docMk/>
          <pc:sldMk cId="212856107" sldId="280"/>
        </pc:sldMkLst>
      </pc:sldChg>
      <pc:sldChg chg="add del">
        <pc:chgData name="Sean Wright" userId="32253620-680a-4c4f-a47c-1f5c62b844d1" providerId="ADAL" clId="{72466E90-D33B-1F45-9C4E-102F552FD8AF}" dt="2023-06-22T01:56:10.528" v="7" actId="2696"/>
        <pc:sldMkLst>
          <pc:docMk/>
          <pc:sldMk cId="142697597" sldId="281"/>
        </pc:sldMkLst>
      </pc:sldChg>
      <pc:sldChg chg="new del">
        <pc:chgData name="Sean Wright" userId="32253620-680a-4c4f-a47c-1f5c62b844d1" providerId="ADAL" clId="{72466E90-D33B-1F45-9C4E-102F552FD8AF}" dt="2023-06-22T01:55:59.241" v="4" actId="2696"/>
        <pc:sldMkLst>
          <pc:docMk/>
          <pc:sldMk cId="2537623929" sldId="281"/>
        </pc:sldMkLst>
      </pc:sldChg>
      <pc:sldChg chg="add del">
        <pc:chgData name="Sean Wright" userId="32253620-680a-4c4f-a47c-1f5c62b844d1" providerId="ADAL" clId="{72466E90-D33B-1F45-9C4E-102F552FD8AF}" dt="2023-06-22T01:55:59.241" v="4" actId="2696"/>
        <pc:sldMkLst>
          <pc:docMk/>
          <pc:sldMk cId="493551266" sldId="282"/>
        </pc:sldMkLst>
      </pc:sldChg>
      <pc:sldChg chg="add del">
        <pc:chgData name="Sean Wright" userId="32253620-680a-4c4f-a47c-1f5c62b844d1" providerId="ADAL" clId="{72466E90-D33B-1F45-9C4E-102F552FD8AF}" dt="2023-06-22T01:55:59.241" v="4" actId="2696"/>
        <pc:sldMkLst>
          <pc:docMk/>
          <pc:sldMk cId="230850639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8AAC4-4440-4ADF-BFBF-C65B8F658ADF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B38F5-0BFF-4413-9887-5DD80689D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62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B38F5-0BFF-4413-9887-5DD80689DC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19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B38F5-0BFF-4413-9887-5DD80689DCF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9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B38F5-0BFF-4413-9887-5DD80689DC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44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B38F5-0BFF-4413-9887-5DD80689DCF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96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B38F5-0BFF-4413-9887-5DD80689DC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215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B38F5-0BFF-4413-9887-5DD80689DC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298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B38F5-0BFF-4413-9887-5DD80689DCF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29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6EA6-7055-528D-6CF3-7EA22AFE4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15456-840E-7B16-9FBC-2579A018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2D45-51C3-9204-193F-DD0B1DBC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FB35-4B60-7C05-774A-A75B5EC6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30AC1-2315-8896-7DEA-95F4064D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02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CB2-5A15-0177-58C9-49AEB8B8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D307D-20E1-7355-81E4-C9B975ECE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5B9F5-0907-93F6-42CE-787BFA9F4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C425B-2CD9-B041-F938-121663CB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B7984-7C51-E4A3-CCE9-7EAC0912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0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A63-5603-FD11-F554-A606705B9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64410-9ABA-D272-23BB-643EAF5A4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CA9DF-1A2F-FC35-0578-59537886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5232E-3B77-52AB-EEF0-E7013935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42D61-7C7B-C755-B22F-64EB87BF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30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DEE6-DC8D-0235-0713-4EF63194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93571-BC5F-9A63-7DA3-579B464C2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24FC-543C-3CE0-EF8A-4AB72343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A2364-B3FD-90B6-BF20-AFA68CD55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FBC6-73D5-A63D-1F02-43D26ED5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96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38F5-EFAE-3936-EC13-4A58526B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212C5-0238-C310-7B1B-A24B27637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ACF2E-C4D6-2C5A-0DD2-DB69806D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8E4E5-E20D-B475-8D76-D6855C50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B7403-C491-B5EE-91E9-A69AD6BD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16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B619-E72A-6F6B-F26B-FDF4FDB6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B381-683A-FF5D-D946-73CB5077F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9508A-A331-224E-F823-6C44AA622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1A30B-3A02-9F6C-5A97-60C30980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9D4C-D2FE-2924-BD0D-092A3D6C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E623B-D3CC-BFE0-A37F-0C37A540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2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0D39-A0FE-AF01-6488-68021B08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7466D-2D85-F007-4F33-D5279B13F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10D53-4493-AF97-0999-66B83D54B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77075-97CC-42BD-1C53-AB49AC467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701CA-8272-922D-9BE5-A28A1F999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D58E6B-9320-E0CA-AF6B-647810DC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57A03-4EB2-9175-9C5F-00C9809C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DAA4A0-8189-3189-20DF-7D93D071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41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F53E-CA2A-5F45-3D8A-45CD0266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9FA79-AE54-9F52-9D39-CC5EA1F5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CF161-96DC-8B40-DC25-090A5E8D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13B43-E264-14C8-DCBA-B978BA6F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52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2055BF-37D8-DEDC-81EB-C8FA74C4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B4A44-1622-2227-33B5-EB542181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FFD2F-1ABE-A2A8-B4B3-69F03C78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81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698F-D9BC-907B-EA8D-50E81876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7131-B1A6-0C2E-5A58-406F01BB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86B95-76FA-9377-C339-D34B5BE63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748A3-4C6C-6306-7301-BFD0649C1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42A27-71AD-F0DC-3B62-D299942E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E4648-8B3C-5591-3943-064B40A1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39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8E2B-A9E2-7315-D723-9D9E8633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95F17-A976-437C-F31C-22283A264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652DA-8FED-9344-D731-AA3AA205B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3B537-87A3-54BC-CF5C-39732A16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F8B4E-D533-18C0-2ED8-B738236F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6BE15-39CE-EF07-C51F-DE2B27FD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0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53D085-2ABA-AFD8-177F-F40E6A27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490D-E45A-BB54-1070-4D1B9338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D183B-A6B8-A185-059B-34F3DCDB1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06EC0-CC3E-4902-A5BA-E741C73E3895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EA9E4-92A5-273D-4B4D-FD4B39446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1F0D2-7788-1F41-87F8-1AB713FA0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A18B-E588-488B-BF55-19C46FD593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26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nWrightSec/CVE-2022-42889-PoC/blob/main/Dockerfil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SeanWrightSec/bfee677d5b8e6160e9dca1d34fa5c4f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nWrightSec/Docker-to-the-Securit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ns-soapbox.com/2012/07/13/ffrp-rings-of-honor-an-apology/flabbergasted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hyperlink" Target="https://fekir.info/post/chroot-as-docker-alternative-for-build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blog.teracy.com/2017/06/15/how-to-extend-teracy-dev-to-work-with-kubernetes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1971-8F5E-736D-C6AB-BF26D507A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43" y="2235200"/>
            <a:ext cx="39624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Docker to the Security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64A7CA8-46D3-E862-37D1-ED2404C68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98" y="907420"/>
            <a:ext cx="5043160" cy="50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469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Dockerfile</a:t>
            </a:r>
            <a:endParaRPr lang="en-GB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151FE-608E-4548-5BAD-6B8FE343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916"/>
            <a:ext cx="10515600" cy="4678172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FROM ubuntu:22.04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ENV DEBIAN_FRONTEND=noninteractive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RUN apt update \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    &amp;&amp; apt install -y openjdk-11-jdk-headless maven \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    &amp;&amp; rm -rf /var/lib/apt/lists/*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RUN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mkdir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poc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WORKDIR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poc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COPY pom.xml 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COPY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src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/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src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RUN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mvn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 clean install  \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    &amp;&amp;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mvn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dependency:get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Dartifact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=org.codehaus.mojo:exec-maven-plugin:3.1.0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CMD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mvn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 -q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exec:java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Dexec.mainClass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='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com.seanwrightsec.poc.PoC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BF9FB-0F4F-71CF-975F-4AD85D9909C6}"/>
              </a:ext>
            </a:extLst>
          </p:cNvPr>
          <p:cNvSpPr txBox="1"/>
          <p:nvPr/>
        </p:nvSpPr>
        <p:spPr>
          <a:xfrm>
            <a:off x="3630099" y="6290766"/>
            <a:ext cx="7650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https://github.com/SeanWrightSec/CVE-2022-42889-PoC/blob/main/Dockerfile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53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Running Docker Container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151FE-608E-4548-5BAD-6B8FE343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0065"/>
            <a:ext cx="10515600" cy="3273198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docker build –t nginx-example 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docker run --name nginx-example -d -p 8080:80 nginx-example</a:t>
            </a:r>
          </a:p>
        </p:txBody>
      </p:sp>
    </p:spTree>
    <p:extLst>
      <p:ext uri="{BB962C8B-B14F-4D97-AF65-F5344CB8AC3E}">
        <p14:creationId xmlns:p14="http://schemas.microsoft.com/office/powerpoint/2010/main" val="7942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Kubernetes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2A3B71-7230-F560-D3E9-E7DC49462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67" y="2541312"/>
            <a:ext cx="6667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8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Kubernetes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2AC7290-78EE-1F47-7101-1F255BED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4" y="1690688"/>
            <a:ext cx="9090991" cy="43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07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Docker Compose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151FE-608E-4548-5BAD-6B8FE343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https://gist.github.com/SeanWrightSec/bfee677d5b8e6160e9dca1d34fa5c4fe</a:t>
            </a:r>
            <a:endParaRPr lang="en-GB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Dependency Track</a:t>
            </a:r>
          </a:p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Full running instance (with PostgreSQL)</a:t>
            </a:r>
            <a:endParaRPr lang="en-GB" sz="28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2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85B7B71-E096-0EAE-F731-6FBF5655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46" y="1690687"/>
            <a:ext cx="4760844" cy="47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Practical (Security) 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19579-F184-8153-F838-98707CE11347}"/>
              </a:ext>
            </a:extLst>
          </p:cNvPr>
          <p:cNvSpPr txBox="1"/>
          <p:nvPr/>
        </p:nvSpPr>
        <p:spPr>
          <a:xfrm>
            <a:off x="838200" y="3105834"/>
            <a:ext cx="476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Case 1: Teaching</a:t>
            </a:r>
          </a:p>
        </p:txBody>
      </p:sp>
    </p:spTree>
    <p:extLst>
      <p:ext uri="{BB962C8B-B14F-4D97-AF65-F5344CB8AC3E}">
        <p14:creationId xmlns:p14="http://schemas.microsoft.com/office/powerpoint/2010/main" val="181396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BD0CE68-ABA4-E154-7B96-C7037F878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45" y="1690687"/>
            <a:ext cx="4760843" cy="47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Practical (Security) 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19579-F184-8153-F838-98707CE11347}"/>
              </a:ext>
            </a:extLst>
          </p:cNvPr>
          <p:cNvSpPr txBox="1"/>
          <p:nvPr/>
        </p:nvSpPr>
        <p:spPr>
          <a:xfrm>
            <a:off x="838200" y="3105834"/>
            <a:ext cx="476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Case 2: Tooling</a:t>
            </a:r>
          </a:p>
        </p:txBody>
      </p:sp>
    </p:spTree>
    <p:extLst>
      <p:ext uri="{BB962C8B-B14F-4D97-AF65-F5344CB8AC3E}">
        <p14:creationId xmlns:p14="http://schemas.microsoft.com/office/powerpoint/2010/main" val="31272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D727BD1-724D-A674-B0B3-7CAAFBE70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44" y="1690686"/>
            <a:ext cx="4760844" cy="47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Practical (Security) 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19579-F184-8153-F838-98707CE11347}"/>
              </a:ext>
            </a:extLst>
          </p:cNvPr>
          <p:cNvSpPr txBox="1"/>
          <p:nvPr/>
        </p:nvSpPr>
        <p:spPr>
          <a:xfrm>
            <a:off x="838200" y="3105834"/>
            <a:ext cx="4760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Case 2-1: Custom Security Tooling</a:t>
            </a:r>
          </a:p>
        </p:txBody>
      </p:sp>
    </p:spTree>
    <p:extLst>
      <p:ext uri="{BB962C8B-B14F-4D97-AF65-F5344CB8AC3E}">
        <p14:creationId xmlns:p14="http://schemas.microsoft.com/office/powerpoint/2010/main" val="127257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5BA987A-617E-05E8-A0D7-63C56C73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44" y="1690686"/>
            <a:ext cx="4760844" cy="47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Practical (Security) 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19579-F184-8153-F838-98707CE11347}"/>
              </a:ext>
            </a:extLst>
          </p:cNvPr>
          <p:cNvSpPr txBox="1"/>
          <p:nvPr/>
        </p:nvSpPr>
        <p:spPr>
          <a:xfrm>
            <a:off x="838200" y="3105834"/>
            <a:ext cx="4760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Case 2-2: Tooling (</a:t>
            </a:r>
            <a:r>
              <a:rPr lang="en-GB" sz="3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DevSecOps</a:t>
            </a:r>
            <a:r>
              <a:rPr lang="en-GB" sz="3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04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EE88C01B-7346-E50E-6EC3-0F623D86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43" y="1690686"/>
            <a:ext cx="4760844" cy="47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Practical (Security) 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19579-F184-8153-F838-98707CE11347}"/>
              </a:ext>
            </a:extLst>
          </p:cNvPr>
          <p:cNvSpPr txBox="1"/>
          <p:nvPr/>
        </p:nvSpPr>
        <p:spPr>
          <a:xfrm>
            <a:off x="838200" y="3105834"/>
            <a:ext cx="476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Case 3: Research</a:t>
            </a:r>
          </a:p>
        </p:txBody>
      </p:sp>
    </p:spTree>
    <p:extLst>
      <p:ext uri="{BB962C8B-B14F-4D97-AF65-F5344CB8AC3E}">
        <p14:creationId xmlns:p14="http://schemas.microsoft.com/office/powerpoint/2010/main" val="98061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Who Am I?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84D42D2-DD55-FEC9-AC4E-DAFD1875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988" y="200025"/>
            <a:ext cx="2400300" cy="2400300"/>
          </a:xfrm>
          <a:prstGeom prst="rect">
            <a:avLst/>
          </a:prstGeom>
        </p:spPr>
      </p:pic>
      <p:pic>
        <p:nvPicPr>
          <p:cNvPr id="7" name="Picture 2" descr="Owasp Logo Flat2 Icon &gt; Cydrill Software Security">
            <a:extLst>
              <a:ext uri="{FF2B5EF4-FFF2-40B4-BE49-F238E27FC236}">
                <a16:creationId xmlns:a16="http://schemas.microsoft.com/office/drawing/2014/main" id="{6235F6E4-3308-4C63-D3ED-DF493652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27" y="2244463"/>
            <a:ext cx="1395135" cy="139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witch logo PNG images free download">
            <a:extLst>
              <a:ext uri="{FF2B5EF4-FFF2-40B4-BE49-F238E27FC236}">
                <a16:creationId xmlns:a16="http://schemas.microsoft.com/office/drawing/2014/main" id="{FDAF5FBB-AABD-C898-0E76-AC76D2029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3924">
            <a:off x="7318409" y="2540063"/>
            <a:ext cx="1395135" cy="139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045F0-0B51-1711-DA54-39C6431C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2400">
            <a:off x="7890983" y="4898774"/>
            <a:ext cx="1395135" cy="139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itHub logo PNG">
            <a:extLst>
              <a:ext uri="{FF2B5EF4-FFF2-40B4-BE49-F238E27FC236}">
                <a16:creationId xmlns:a16="http://schemas.microsoft.com/office/drawing/2014/main" id="{621EDD61-EE09-3C0E-DD0D-0836F83DF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8432">
            <a:off x="1352672" y="2731434"/>
            <a:ext cx="1376403" cy="139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d Youtube Logo Png Xl">
            <a:extLst>
              <a:ext uri="{FF2B5EF4-FFF2-40B4-BE49-F238E27FC236}">
                <a16:creationId xmlns:a16="http://schemas.microsoft.com/office/drawing/2014/main" id="{D31FAB1F-35A7-98CF-8C4C-63E80ECE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137">
            <a:off x="3600216" y="4654185"/>
            <a:ext cx="1979024" cy="139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4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42" y="1519633"/>
            <a:ext cx="11527692" cy="381442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3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GB" sz="3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/SeanWrightSec/Docker-to-the-Security</a:t>
            </a:r>
            <a:endParaRPr lang="en-GB" sz="36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5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987" y="2766218"/>
            <a:ext cx="4006026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285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Containerisation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151FE-608E-4548-5BAD-6B8FE343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 a VM</a:t>
            </a:r>
            <a:r>
              <a:rPr lang="en-GB" baseline="30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Operating System level segmentation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Namespaces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Process isolation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 system isolation</a:t>
            </a:r>
          </a:p>
        </p:txBody>
      </p:sp>
    </p:spTree>
    <p:extLst>
      <p:ext uri="{BB962C8B-B14F-4D97-AF65-F5344CB8AC3E}">
        <p14:creationId xmlns:p14="http://schemas.microsoft.com/office/powerpoint/2010/main" val="212011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F1A6-34B1-9B2D-1461-06E62ACE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Containerisation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9027878-1048-5DA2-6F95-95E61BE54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2422" y="2248187"/>
            <a:ext cx="7327156" cy="35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Containerisation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151FE-608E-4548-5BAD-6B8FE343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 a VM</a:t>
            </a:r>
            <a:r>
              <a:rPr lang="en-GB" baseline="30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endParaRPr lang="en-GB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baseline="30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easier to think of that way (at least initially)</a:t>
            </a:r>
          </a:p>
        </p:txBody>
      </p:sp>
      <p:pic>
        <p:nvPicPr>
          <p:cNvPr id="5" name="Picture 4" descr="A cat looking up at the camera&#10;&#10;Description automatically generated with low confidence">
            <a:extLst>
              <a:ext uri="{FF2B5EF4-FFF2-40B4-BE49-F238E27FC236}">
                <a16:creationId xmlns:a16="http://schemas.microsoft.com/office/drawing/2014/main" id="{5ABF56BB-4E8B-5F40-0A14-8EC1EE73D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11027" y="1690688"/>
            <a:ext cx="5610858" cy="35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151FE-608E-4548-5BAD-6B8FE343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Graphic 5" descr="Cloud with solid fill">
            <a:extLst>
              <a:ext uri="{FF2B5EF4-FFF2-40B4-BE49-F238E27FC236}">
                <a16:creationId xmlns:a16="http://schemas.microsoft.com/office/drawing/2014/main" id="{FE5C0BD4-01C2-6CAB-E4E2-975E9DD83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950" y="681037"/>
            <a:ext cx="6022664" cy="6022664"/>
          </a:xfrm>
          <a:prstGeom prst="rect">
            <a:avLst/>
          </a:prstGeom>
        </p:spPr>
      </p:pic>
      <p:pic>
        <p:nvPicPr>
          <p:cNvPr id="8" name="Picture 7" descr="A blue hexagon with a white wheel&#10;&#10;Description automatically generated with medium confidence">
            <a:extLst>
              <a:ext uri="{FF2B5EF4-FFF2-40B4-BE49-F238E27FC236}">
                <a16:creationId xmlns:a16="http://schemas.microsoft.com/office/drawing/2014/main" id="{1094E153-309A-76F4-60DB-3FA9777E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13282" y="3638232"/>
            <a:ext cx="1285374" cy="1247717"/>
          </a:xfrm>
          <a:prstGeom prst="rect">
            <a:avLst/>
          </a:prstGeom>
        </p:spPr>
      </p:pic>
      <p:pic>
        <p:nvPicPr>
          <p:cNvPr id="10" name="Picture 9" descr="A picture containing clipart, graphics, cartoon, creativity&#10;&#10;Description automatically generated">
            <a:extLst>
              <a:ext uri="{FF2B5EF4-FFF2-40B4-BE49-F238E27FC236}">
                <a16:creationId xmlns:a16="http://schemas.microsoft.com/office/drawing/2014/main" id="{D6002422-BC90-11B5-A028-02E6232A1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90989" y="2523952"/>
            <a:ext cx="1205674" cy="864635"/>
          </a:xfrm>
          <a:prstGeom prst="rect">
            <a:avLst/>
          </a:prstGeom>
        </p:spPr>
      </p:pic>
      <p:pic>
        <p:nvPicPr>
          <p:cNvPr id="6146" name="Picture 2" descr="OpenShift - Wikipedia">
            <a:extLst>
              <a:ext uri="{FF2B5EF4-FFF2-40B4-BE49-F238E27FC236}">
                <a16:creationId xmlns:a16="http://schemas.microsoft.com/office/drawing/2014/main" id="{889C7AC5-E444-EA98-CC26-D0919FCB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27" y="3619051"/>
            <a:ext cx="1185957" cy="12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64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Why?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BD9DF36-F58A-2996-E5B9-40A501E5CA53}"/>
              </a:ext>
            </a:extLst>
          </p:cNvPr>
          <p:cNvSpPr txBox="1">
            <a:spLocks/>
          </p:cNvSpPr>
          <p:nvPr/>
        </p:nvSpPr>
        <p:spPr>
          <a:xfrm>
            <a:off x="990600" y="1843088"/>
            <a:ext cx="1051560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aseline="3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Write onc</a:t>
            </a:r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e, run any where</a:t>
            </a:r>
          </a:p>
          <a:p>
            <a:r>
              <a:rPr lang="en-GB" sz="2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Version controlled</a:t>
            </a:r>
          </a:p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 Source</a:t>
            </a:r>
          </a:p>
          <a:p>
            <a:r>
              <a:rPr lang="en-GB" sz="2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Simple to run</a:t>
            </a:r>
          </a:p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Quick “startup”</a:t>
            </a:r>
            <a:endParaRPr lang="en-GB" sz="28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Stable and </a:t>
            </a:r>
            <a:r>
              <a:rPr lang="en-GB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predictable (ephemeral)</a:t>
            </a:r>
            <a:endParaRPr lang="en-GB" sz="28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Relatively simple to learn</a:t>
            </a:r>
          </a:p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Easy to redeploy</a:t>
            </a:r>
          </a:p>
        </p:txBody>
      </p:sp>
    </p:spTree>
    <p:extLst>
      <p:ext uri="{BB962C8B-B14F-4D97-AF65-F5344CB8AC3E}">
        <p14:creationId xmlns:p14="http://schemas.microsoft.com/office/powerpoint/2010/main" val="25104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Docker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151FE-608E-4548-5BAD-6B8FE343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Coming to an OS near you!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Linux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Windows (including WSL)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MacOS</a:t>
            </a:r>
          </a:p>
          <a:p>
            <a:r>
              <a:rPr lang="en-GB" sz="2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⚠️ Docker Desktop is NOT free ⚠️</a:t>
            </a:r>
          </a:p>
        </p:txBody>
      </p:sp>
    </p:spTree>
    <p:extLst>
      <p:ext uri="{BB962C8B-B14F-4D97-AF65-F5344CB8AC3E}">
        <p14:creationId xmlns:p14="http://schemas.microsoft.com/office/powerpoint/2010/main" val="183606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2C349-4CA9-A433-EE71-895C313D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Dockerfile</a:t>
            </a:r>
            <a:endParaRPr lang="en-GB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151FE-608E-4548-5BAD-6B8FE343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433"/>
            <a:ext cx="10515600" cy="405253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FROM nginx:1.25.1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COPY html-content /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usr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ea typeface="Cascadia Code" panose="020B0609020000020004" pitchFamily="49" charset="0"/>
                <a:cs typeface="Courier New" panose="02070309020205020404" pitchFamily="49" charset="0"/>
              </a:rPr>
              <a:t>/share/nginx/html</a:t>
            </a:r>
          </a:p>
        </p:txBody>
      </p:sp>
    </p:spTree>
    <p:extLst>
      <p:ext uri="{BB962C8B-B14F-4D97-AF65-F5344CB8AC3E}">
        <p14:creationId xmlns:p14="http://schemas.microsoft.com/office/powerpoint/2010/main" val="253979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4092</TotalTime>
  <Words>335</Words>
  <Application>Microsoft Office PowerPoint</Application>
  <PresentationFormat>Widescreen</PresentationFormat>
  <Paragraphs>99</Paragraphs>
  <Slides>21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Docker to the Security</vt:lpstr>
      <vt:lpstr>Who Am I?</vt:lpstr>
      <vt:lpstr>Containerisation</vt:lpstr>
      <vt:lpstr>Containerisation</vt:lpstr>
      <vt:lpstr>Containerisation</vt:lpstr>
      <vt:lpstr>Usage</vt:lpstr>
      <vt:lpstr>Why?</vt:lpstr>
      <vt:lpstr>Docker</vt:lpstr>
      <vt:lpstr>Dockerfile</vt:lpstr>
      <vt:lpstr>Dockerfile</vt:lpstr>
      <vt:lpstr>Running Docker Container</vt:lpstr>
      <vt:lpstr>Kubernetes</vt:lpstr>
      <vt:lpstr>Kubernetes</vt:lpstr>
      <vt:lpstr>Docker Compose</vt:lpstr>
      <vt:lpstr>Practical (Security) Use Cases</vt:lpstr>
      <vt:lpstr>Practical (Security) Use Cases</vt:lpstr>
      <vt:lpstr>Practical (Security) Use Cases</vt:lpstr>
      <vt:lpstr>Practical (Security) Use Cases</vt:lpstr>
      <vt:lpstr>Practical (Security) Use Cases</vt:lpstr>
      <vt:lpstr>https://github.com/SeanWrightSec/Docker-to-the-Security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to the Security</dc:title>
  <dc:creator>Sean Wright</dc:creator>
  <cp:lastModifiedBy>Sean Wright</cp:lastModifiedBy>
  <cp:revision>2</cp:revision>
  <dcterms:created xsi:type="dcterms:W3CDTF">2023-06-14T17:59:14Z</dcterms:created>
  <dcterms:modified xsi:type="dcterms:W3CDTF">2023-06-22T01:59:51Z</dcterms:modified>
</cp:coreProperties>
</file>